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6" r:id="rId4"/>
    <p:sldId id="258" r:id="rId5"/>
  </p:sldIdLst>
  <p:sldSz cx="6858000" cy="9144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화강태명조체" pitchFamily="1" charset="-127"/>
        <a:ea typeface="화강태명조체" pitchFamily="1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화강태명조체" pitchFamily="1" charset="-127"/>
        <a:ea typeface="화강태명조체" pitchFamily="1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화강태명조체" pitchFamily="1" charset="-127"/>
        <a:ea typeface="화강태명조체" pitchFamily="1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화강태명조체" pitchFamily="1" charset="-127"/>
        <a:ea typeface="화강태명조체" pitchFamily="1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화강태명조체" pitchFamily="1" charset="-127"/>
        <a:ea typeface="화강태명조체" pitchFamily="1" charset="-127"/>
        <a:cs typeface="+mn-cs"/>
      </a:defRPr>
    </a:lvl5pPr>
    <a:lvl6pPr marL="2286000" algn="l" defTabSz="914400" rtl="0" eaLnBrk="1" latinLnBrk="1" hangingPunct="1">
      <a:defRPr kumimoji="1" sz="1400" kern="1200">
        <a:solidFill>
          <a:schemeClr val="tx1"/>
        </a:solidFill>
        <a:latin typeface="화강태명조체" pitchFamily="1" charset="-127"/>
        <a:ea typeface="화강태명조체" pitchFamily="1" charset="-127"/>
        <a:cs typeface="+mn-cs"/>
      </a:defRPr>
    </a:lvl6pPr>
    <a:lvl7pPr marL="2743200" algn="l" defTabSz="914400" rtl="0" eaLnBrk="1" latinLnBrk="1" hangingPunct="1">
      <a:defRPr kumimoji="1" sz="1400" kern="1200">
        <a:solidFill>
          <a:schemeClr val="tx1"/>
        </a:solidFill>
        <a:latin typeface="화강태명조체" pitchFamily="1" charset="-127"/>
        <a:ea typeface="화강태명조체" pitchFamily="1" charset="-127"/>
        <a:cs typeface="+mn-cs"/>
      </a:defRPr>
    </a:lvl7pPr>
    <a:lvl8pPr marL="3200400" algn="l" defTabSz="914400" rtl="0" eaLnBrk="1" latinLnBrk="1" hangingPunct="1">
      <a:defRPr kumimoji="1" sz="1400" kern="1200">
        <a:solidFill>
          <a:schemeClr val="tx1"/>
        </a:solidFill>
        <a:latin typeface="화강태명조체" pitchFamily="1" charset="-127"/>
        <a:ea typeface="화강태명조체" pitchFamily="1" charset="-127"/>
        <a:cs typeface="+mn-cs"/>
      </a:defRPr>
    </a:lvl8pPr>
    <a:lvl9pPr marL="3657600" algn="l" defTabSz="914400" rtl="0" eaLnBrk="1" latinLnBrk="1" hangingPunct="1">
      <a:defRPr kumimoji="1" sz="1400" kern="1200">
        <a:solidFill>
          <a:schemeClr val="tx1"/>
        </a:solidFill>
        <a:latin typeface="화강태명조체" pitchFamily="1" charset="-127"/>
        <a:ea typeface="화강태명조체" pitchFamily="1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160" autoAdjust="0"/>
    <p:restoredTop sz="94660"/>
  </p:normalViewPr>
  <p:slideViewPr>
    <p:cSldViewPr>
      <p:cViewPr>
        <p:scale>
          <a:sx n="95" d="100"/>
          <a:sy n="95" d="100"/>
        </p:scale>
        <p:origin x="-3324" y="24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B5567C-393B-420A-BC31-8F40AAF886A5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10DAB6-914A-4F40-B7BB-965EAE489846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DA29D2-5F40-496C-AF5A-07C4F1E7DCB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E6DB22-F4F5-4754-BDD5-AB0FB23E78A7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5301F5-DEB4-4B12-940B-3DA2A760E43B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0B637B-7620-4A84-BD15-CB8FC68DAF0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F47D5E-1E58-4959-A15B-DE3883AE5839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5E3C48-0001-4EE8-8816-CAEE16C7D2E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1341C2-4C88-45C0-8000-EC9166953B5E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D1FD45-C620-402D-88B7-A8C454B85A9E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310E19-AE2F-47EB-AB70-BD7CA4AF3E2B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  <a:ea typeface="+mn-ea"/>
              </a:defRPr>
            </a:lvl1pPr>
          </a:lstStyle>
          <a:p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>
                <a:latin typeface="+mn-lt"/>
                <a:ea typeface="+mn-ea"/>
              </a:defRPr>
            </a:lvl1pPr>
          </a:lstStyle>
          <a:p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+mn-lt"/>
                <a:ea typeface="+mn-ea"/>
              </a:defRPr>
            </a:lvl1pPr>
          </a:lstStyle>
          <a:p>
            <a:fld id="{5F7491E7-9C72-4D3A-8187-543B6EC10A96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1544698" y="3491880"/>
            <a:ext cx="361249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/>
            <a:r>
              <a:rPr lang="ko-KR" altLang="en-US" sz="1600" b="1" dirty="0">
                <a:latin typeface="신바탕체" pitchFamily="18" charset="-127"/>
                <a:ea typeface="신바탕체" pitchFamily="18" charset="-127"/>
              </a:rPr>
              <a:t>     백문철 이력서 및 자기 소개서</a:t>
            </a:r>
            <a:endParaRPr lang="ko-KR" altLang="en-US" sz="1600" b="1" dirty="0">
              <a:solidFill>
                <a:srgbClr val="7030A0"/>
              </a:solidFill>
              <a:latin typeface="신바탕체" pitchFamily="18" charset="-127"/>
              <a:ea typeface="신바탕체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251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259275" y="413450"/>
            <a:ext cx="6268063" cy="891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/>
            <a:r>
              <a:rPr lang="en-US" altLang="ko-KR" sz="1300" b="1" dirty="0">
                <a:latin typeface="신바탕체" pitchFamily="18" charset="-127"/>
                <a:ea typeface="신바탕체" pitchFamily="18" charset="-127"/>
              </a:rPr>
              <a:t>1.</a:t>
            </a:r>
            <a:r>
              <a:rPr lang="ko-KR" altLang="en-US" sz="1300" b="1" dirty="0">
                <a:latin typeface="신바탕체" pitchFamily="18" charset="-127"/>
                <a:ea typeface="신바탕체" pitchFamily="18" charset="-127"/>
              </a:rPr>
              <a:t>기본 </a:t>
            </a:r>
            <a:r>
              <a:rPr lang="ko-KR" altLang="en-US" sz="1300" b="1" dirty="0" err="1">
                <a:latin typeface="신바탕체" pitchFamily="18" charset="-127"/>
                <a:ea typeface="신바탕체" pitchFamily="18" charset="-127"/>
              </a:rPr>
              <a:t>인적사항</a:t>
            </a:r>
            <a:endParaRPr lang="ko-KR" altLang="en-US" sz="1300" b="1" dirty="0">
              <a:latin typeface="신바탕체" pitchFamily="18" charset="-127"/>
              <a:ea typeface="신바탕체" pitchFamily="18" charset="-127"/>
            </a:endParaRPr>
          </a:p>
          <a:p>
            <a:pPr marL="342900" indent="-342900"/>
            <a:endParaRPr lang="ko-KR" altLang="en-US" sz="1300" dirty="0">
              <a:latin typeface="신바탕체" pitchFamily="18" charset="-127"/>
              <a:ea typeface="신바탕체" pitchFamily="18" charset="-127"/>
            </a:endParaRPr>
          </a:p>
          <a:p>
            <a:pPr marL="342900" indent="-342900"/>
            <a:r>
              <a:rPr lang="ko-KR" altLang="en-US" sz="1300" dirty="0">
                <a:latin typeface="신바탕체" pitchFamily="18" charset="-127"/>
                <a:ea typeface="신바탕체" pitchFamily="18" charset="-127"/>
              </a:rPr>
              <a:t>  </a:t>
            </a:r>
            <a:r>
              <a:rPr lang="ko-KR" altLang="en-US" sz="1300" b="1" dirty="0">
                <a:latin typeface="신바탕체" pitchFamily="18" charset="-127"/>
                <a:ea typeface="신바탕체" pitchFamily="18" charset="-127"/>
              </a:rPr>
              <a:t>성명 </a:t>
            </a:r>
            <a:r>
              <a:rPr lang="en-US" altLang="ko-KR" sz="1300" b="1" dirty="0">
                <a:latin typeface="신바탕체" pitchFamily="18" charset="-127"/>
                <a:ea typeface="신바탕체" pitchFamily="18" charset="-127"/>
              </a:rPr>
              <a:t>: </a:t>
            </a:r>
            <a:r>
              <a:rPr lang="ko-KR" altLang="en-US" sz="1300" b="1" dirty="0">
                <a:latin typeface="신바탕체" pitchFamily="18" charset="-127"/>
                <a:ea typeface="신바탕체" pitchFamily="18" charset="-127"/>
              </a:rPr>
              <a:t>백문철</a:t>
            </a:r>
            <a:r>
              <a:rPr lang="en-US" altLang="ko-KR" sz="1300" b="1" dirty="0">
                <a:latin typeface="신바탕체" pitchFamily="18" charset="-127"/>
                <a:ea typeface="신바탕체" pitchFamily="18" charset="-127"/>
              </a:rPr>
              <a:t>(</a:t>
            </a:r>
            <a:r>
              <a:rPr lang="ko-KR" altLang="en-US" sz="1300" b="1" dirty="0">
                <a:latin typeface="신바탕체" pitchFamily="18" charset="-127"/>
                <a:ea typeface="신바탕체" pitchFamily="18" charset="-127"/>
              </a:rPr>
              <a:t>白文哲</a:t>
            </a:r>
            <a:r>
              <a:rPr lang="en-US" altLang="ko-KR" sz="1300" b="1" dirty="0">
                <a:latin typeface="신바탕체" pitchFamily="18" charset="-127"/>
                <a:ea typeface="신바탕체" pitchFamily="18" charset="-127"/>
              </a:rPr>
              <a:t>)</a:t>
            </a:r>
          </a:p>
          <a:p>
            <a:pPr marL="342900" indent="-342900"/>
            <a:endParaRPr lang="en-US" altLang="ko-KR" sz="1300" b="1" dirty="0">
              <a:latin typeface="신바탕체" pitchFamily="18" charset="-127"/>
              <a:ea typeface="신바탕체" pitchFamily="18" charset="-127"/>
            </a:endParaRPr>
          </a:p>
          <a:p>
            <a:pPr marL="342900" indent="-342900"/>
            <a:endParaRPr lang="en-US" altLang="ko-KR" sz="1300" b="1" dirty="0">
              <a:latin typeface="신바탕체" pitchFamily="18" charset="-127"/>
              <a:ea typeface="신바탕체" pitchFamily="18" charset="-127"/>
            </a:endParaRPr>
          </a:p>
          <a:p>
            <a:pPr marL="342900" indent="-342900"/>
            <a:endParaRPr lang="en-US" altLang="ko-KR" sz="1300" b="1" dirty="0">
              <a:latin typeface="신바탕체" pitchFamily="18" charset="-127"/>
              <a:ea typeface="신바탕체" pitchFamily="18" charset="-127"/>
            </a:endParaRPr>
          </a:p>
          <a:p>
            <a:pPr marL="342900" indent="-342900"/>
            <a:endParaRPr lang="en-US" altLang="ko-KR" sz="1300" b="1" dirty="0">
              <a:latin typeface="신바탕체" pitchFamily="18" charset="-127"/>
              <a:ea typeface="신바탕체" pitchFamily="18" charset="-127"/>
            </a:endParaRPr>
          </a:p>
          <a:p>
            <a:pPr marL="342900" indent="-342900"/>
            <a:r>
              <a:rPr lang="en-US" altLang="ko-KR" sz="1300" dirty="0">
                <a:latin typeface="신바탕체" pitchFamily="18" charset="-127"/>
                <a:ea typeface="신바탕체" pitchFamily="18" charset="-127"/>
              </a:rPr>
              <a:t>  </a:t>
            </a:r>
          </a:p>
          <a:p>
            <a:pPr marL="342900" indent="-342900"/>
            <a:r>
              <a:rPr lang="en-US" altLang="ko-KR" sz="1300" dirty="0">
                <a:latin typeface="신바탕체" pitchFamily="18" charset="-127"/>
                <a:ea typeface="신바탕체" pitchFamily="18" charset="-127"/>
              </a:rPr>
              <a:t> </a:t>
            </a:r>
          </a:p>
          <a:p>
            <a:pPr marL="342900" indent="-342900"/>
            <a:r>
              <a:rPr lang="en-US" altLang="ko-KR" sz="1300" dirty="0">
                <a:latin typeface="신바탕체" pitchFamily="18" charset="-127"/>
                <a:ea typeface="신바탕체" pitchFamily="18" charset="-127"/>
              </a:rPr>
              <a:t>  </a:t>
            </a:r>
            <a:r>
              <a:rPr lang="ko-KR" altLang="en-US" sz="1300" dirty="0">
                <a:latin typeface="신바탕체" pitchFamily="18" charset="-127"/>
                <a:ea typeface="신바탕체" pitchFamily="18" charset="-127"/>
              </a:rPr>
              <a:t>생년월일 </a:t>
            </a:r>
            <a:r>
              <a:rPr lang="en-US" altLang="ko-KR" sz="1300" dirty="0">
                <a:latin typeface="신바탕체" pitchFamily="18" charset="-127"/>
                <a:ea typeface="신바탕체" pitchFamily="18" charset="-127"/>
              </a:rPr>
              <a:t>: 1963</a:t>
            </a:r>
            <a:r>
              <a:rPr lang="ko-KR" altLang="en-US" sz="1300" dirty="0">
                <a:latin typeface="신바탕체" pitchFamily="18" charset="-127"/>
                <a:ea typeface="신바탕체" pitchFamily="18" charset="-127"/>
              </a:rPr>
              <a:t>년 </a:t>
            </a:r>
            <a:r>
              <a:rPr lang="en-US" altLang="ko-KR" sz="1300" dirty="0">
                <a:latin typeface="신바탕체" pitchFamily="18" charset="-127"/>
                <a:ea typeface="신바탕체" pitchFamily="18" charset="-127"/>
              </a:rPr>
              <a:t>3</a:t>
            </a:r>
            <a:r>
              <a:rPr lang="ko-KR" altLang="en-US" sz="1300" dirty="0">
                <a:latin typeface="신바탕체" pitchFamily="18" charset="-127"/>
                <a:ea typeface="신바탕체" pitchFamily="18" charset="-127"/>
              </a:rPr>
              <a:t>월 </a:t>
            </a:r>
            <a:r>
              <a:rPr lang="en-US" altLang="ko-KR" sz="1300" dirty="0">
                <a:latin typeface="신바탕체" pitchFamily="18" charset="-127"/>
                <a:ea typeface="신바탕체" pitchFamily="18" charset="-127"/>
              </a:rPr>
              <a:t>6</a:t>
            </a:r>
            <a:r>
              <a:rPr lang="ko-KR" altLang="en-US" sz="1300" dirty="0">
                <a:latin typeface="신바탕체" pitchFamily="18" charset="-127"/>
                <a:ea typeface="신바탕체" pitchFamily="18" charset="-127"/>
              </a:rPr>
              <a:t>일</a:t>
            </a:r>
          </a:p>
          <a:p>
            <a:pPr marL="342900" indent="-342900">
              <a:lnSpc>
                <a:spcPct val="120000"/>
              </a:lnSpc>
            </a:pPr>
            <a:r>
              <a:rPr lang="ko-KR" altLang="en-US" sz="1300" dirty="0">
                <a:latin typeface="신바탕체" pitchFamily="18" charset="-127"/>
                <a:ea typeface="신바탕체" pitchFamily="18" charset="-127"/>
              </a:rPr>
              <a:t>  연락처   </a:t>
            </a:r>
            <a:r>
              <a:rPr lang="en-US" altLang="ko-KR" sz="1300" dirty="0">
                <a:latin typeface="신바탕체" pitchFamily="18" charset="-127"/>
                <a:ea typeface="신바탕체" pitchFamily="18" charset="-127"/>
              </a:rPr>
              <a:t>:  </a:t>
            </a:r>
            <a:r>
              <a:rPr lang="ko-KR" altLang="en-US" sz="1300" dirty="0">
                <a:latin typeface="신바탕체" pitchFamily="18" charset="-127"/>
                <a:ea typeface="신바탕체" pitchFamily="18" charset="-127"/>
              </a:rPr>
              <a:t>주소</a:t>
            </a:r>
            <a:r>
              <a:rPr lang="en-US" altLang="ko-KR" sz="1300" dirty="0">
                <a:latin typeface="신바탕체" pitchFamily="18" charset="-127"/>
                <a:ea typeface="신바탕체" pitchFamily="18" charset="-127"/>
              </a:rPr>
              <a:t>) </a:t>
            </a:r>
            <a:r>
              <a:rPr lang="ko-KR" altLang="en-US" sz="1300" dirty="0">
                <a:latin typeface="신바탕체" pitchFamily="18" charset="-127"/>
                <a:ea typeface="신바탕체" pitchFamily="18" charset="-127"/>
              </a:rPr>
              <a:t>서울 송파구 </a:t>
            </a:r>
            <a:r>
              <a:rPr lang="ko-KR" altLang="en-US" sz="1300" dirty="0" err="1" smtClean="0">
                <a:latin typeface="신바탕체" pitchFamily="18" charset="-127"/>
                <a:ea typeface="신바탕체" pitchFamily="18" charset="-127"/>
              </a:rPr>
              <a:t>충민로</a:t>
            </a:r>
            <a:r>
              <a:rPr lang="ko-KR" altLang="en-US" sz="1300" dirty="0" smtClean="0">
                <a:latin typeface="신바탕체" pitchFamily="18" charset="-127"/>
                <a:ea typeface="신바탕체" pitchFamily="18" charset="-127"/>
              </a:rPr>
              <a:t> </a:t>
            </a:r>
            <a:r>
              <a:rPr lang="en-US" altLang="ko-KR" sz="1300" dirty="0" smtClean="0">
                <a:latin typeface="신바탕체" pitchFamily="18" charset="-127"/>
                <a:ea typeface="신바탕체" pitchFamily="18" charset="-127"/>
              </a:rPr>
              <a:t>151 </a:t>
            </a:r>
            <a:r>
              <a:rPr lang="ko-KR" altLang="en-US" sz="1300" dirty="0" smtClean="0">
                <a:latin typeface="신바탕체" pitchFamily="18" charset="-127"/>
                <a:ea typeface="신바탕체" pitchFamily="18" charset="-127"/>
              </a:rPr>
              <a:t>송파파인 </a:t>
            </a:r>
            <a:r>
              <a:rPr lang="en-US" altLang="ko-KR" sz="1300" dirty="0" smtClean="0">
                <a:latin typeface="신바탕체" pitchFamily="18" charset="-127"/>
                <a:ea typeface="신바탕체" pitchFamily="18" charset="-127"/>
              </a:rPr>
              <a:t>2</a:t>
            </a:r>
            <a:r>
              <a:rPr lang="ko-KR" altLang="en-US" sz="1300" dirty="0" smtClean="0">
                <a:latin typeface="신바탕체" pitchFamily="18" charset="-127"/>
                <a:ea typeface="신바탕체" pitchFamily="18" charset="-127"/>
              </a:rPr>
              <a:t>단지 </a:t>
            </a:r>
            <a:r>
              <a:rPr lang="en-US" altLang="ko-KR" sz="1300" dirty="0" smtClean="0">
                <a:latin typeface="신바탕체" pitchFamily="18" charset="-127"/>
                <a:ea typeface="신바탕체" pitchFamily="18" charset="-127"/>
              </a:rPr>
              <a:t>208</a:t>
            </a:r>
            <a:r>
              <a:rPr lang="ko-KR" altLang="en-US" sz="1300" dirty="0" smtClean="0">
                <a:latin typeface="신바탕체" pitchFamily="18" charset="-127"/>
                <a:ea typeface="신바탕체" pitchFamily="18" charset="-127"/>
              </a:rPr>
              <a:t>동 </a:t>
            </a:r>
            <a:r>
              <a:rPr lang="en-US" altLang="ko-KR" sz="1300" dirty="0" smtClean="0">
                <a:latin typeface="신바탕체" pitchFamily="18" charset="-127"/>
                <a:ea typeface="신바탕체" pitchFamily="18" charset="-127"/>
              </a:rPr>
              <a:t>702</a:t>
            </a:r>
            <a:r>
              <a:rPr lang="ko-KR" altLang="en-US" sz="1300" dirty="0" smtClean="0">
                <a:latin typeface="신바탕체" pitchFamily="18" charset="-127"/>
                <a:ea typeface="신바탕체" pitchFamily="18" charset="-127"/>
              </a:rPr>
              <a:t>호</a:t>
            </a:r>
            <a:endParaRPr lang="en-US" altLang="ko-KR" sz="1300" dirty="0" smtClean="0">
              <a:latin typeface="신바탕체" pitchFamily="18" charset="-127"/>
              <a:ea typeface="신바탕체" pitchFamily="18" charset="-127"/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1300" dirty="0" smtClean="0">
                <a:latin typeface="신바탕체" pitchFamily="18" charset="-127"/>
                <a:ea typeface="신바탕체" pitchFamily="18" charset="-127"/>
              </a:rPr>
              <a:t>                </a:t>
            </a:r>
            <a:r>
              <a:rPr lang="en-US" altLang="ko-KR" sz="1300" dirty="0">
                <a:latin typeface="신바탕체" pitchFamily="18" charset="-127"/>
                <a:ea typeface="신바탕체" pitchFamily="18" charset="-127"/>
              </a:rPr>
              <a:t>Tel) CP : 010~9093~4661, Home : 02~394~7762</a:t>
            </a:r>
          </a:p>
          <a:p>
            <a:pPr marL="342900" indent="-342900">
              <a:lnSpc>
                <a:spcPct val="120000"/>
              </a:lnSpc>
            </a:pPr>
            <a:r>
              <a:rPr lang="en-US" altLang="ko-KR" sz="1300" dirty="0">
                <a:latin typeface="신바탕체" pitchFamily="18" charset="-127"/>
                <a:ea typeface="신바탕체" pitchFamily="18" charset="-127"/>
              </a:rPr>
              <a:t>                  E-mail) </a:t>
            </a:r>
            <a:r>
              <a:rPr lang="en-US" altLang="ko-KR" sz="1300" dirty="0" smtClean="0">
                <a:latin typeface="신바탕체" pitchFamily="18" charset="-127"/>
                <a:ea typeface="신바탕체" pitchFamily="18" charset="-127"/>
              </a:rPr>
              <a:t>moother2005@daum.net </a:t>
            </a:r>
            <a:endParaRPr lang="en-US" altLang="ko-KR" sz="1300" dirty="0">
              <a:latin typeface="신바탕체" pitchFamily="18" charset="-127"/>
              <a:ea typeface="신바탕체" pitchFamily="18" charset="-127"/>
            </a:endParaRPr>
          </a:p>
          <a:p>
            <a:pPr marL="342900" indent="-342900">
              <a:lnSpc>
                <a:spcPct val="150000"/>
              </a:lnSpc>
            </a:pPr>
            <a:endParaRPr lang="en-US" altLang="ko-KR" sz="1300" dirty="0">
              <a:latin typeface="신바탕체" pitchFamily="18" charset="-127"/>
              <a:ea typeface="신바탕체" pitchFamily="18" charset="-127"/>
            </a:endParaRPr>
          </a:p>
          <a:p>
            <a:pPr marL="342900" indent="-342900">
              <a:lnSpc>
                <a:spcPct val="150000"/>
              </a:lnSpc>
            </a:pPr>
            <a:r>
              <a:rPr lang="en-US" altLang="ko-KR" sz="1300" dirty="0">
                <a:latin typeface="신바탕체" pitchFamily="18" charset="-127"/>
                <a:ea typeface="신바탕체" pitchFamily="18" charset="-127"/>
              </a:rPr>
              <a:t>   </a:t>
            </a:r>
            <a:r>
              <a:rPr lang="ko-KR" altLang="en-US" sz="1300" dirty="0">
                <a:latin typeface="신바탕체" pitchFamily="18" charset="-127"/>
                <a:ea typeface="신바탕체" pitchFamily="18" charset="-127"/>
              </a:rPr>
              <a:t>가족관계 </a:t>
            </a:r>
            <a:r>
              <a:rPr lang="en-US" altLang="ko-KR" sz="1300" dirty="0">
                <a:latin typeface="신바탕체" pitchFamily="18" charset="-127"/>
                <a:ea typeface="신바탕체" pitchFamily="18" charset="-127"/>
              </a:rPr>
              <a:t>: </a:t>
            </a:r>
            <a:r>
              <a:rPr lang="ko-KR" altLang="en-US" sz="1300" dirty="0">
                <a:latin typeface="신바탕체" pitchFamily="18" charset="-127"/>
                <a:ea typeface="신바탕체" pitchFamily="18" charset="-127"/>
              </a:rPr>
              <a:t>부인</a:t>
            </a:r>
            <a:r>
              <a:rPr lang="en-US" altLang="ko-KR" sz="1300" dirty="0">
                <a:latin typeface="신바탕체" pitchFamily="18" charset="-127"/>
                <a:ea typeface="신바탕체" pitchFamily="18" charset="-127"/>
              </a:rPr>
              <a:t>/</a:t>
            </a:r>
            <a:r>
              <a:rPr lang="ko-KR" altLang="en-US" sz="1300" dirty="0">
                <a:latin typeface="신바탕체" pitchFamily="18" charset="-127"/>
                <a:ea typeface="신바탕체" pitchFamily="18" charset="-127"/>
              </a:rPr>
              <a:t> </a:t>
            </a:r>
            <a:r>
              <a:rPr lang="en-US" altLang="ko-KR" sz="1300" dirty="0">
                <a:latin typeface="신바탕체" pitchFamily="18" charset="-127"/>
                <a:ea typeface="신바탕체" pitchFamily="18" charset="-127"/>
              </a:rPr>
              <a:t>1</a:t>
            </a:r>
            <a:r>
              <a:rPr lang="ko-KR" altLang="en-US" sz="1300" dirty="0">
                <a:latin typeface="신바탕체" pitchFamily="18" charset="-127"/>
                <a:ea typeface="신바탕체" pitchFamily="18" charset="-127"/>
              </a:rPr>
              <a:t>남</a:t>
            </a:r>
            <a:r>
              <a:rPr lang="en-US" altLang="ko-KR" sz="1300" dirty="0">
                <a:latin typeface="신바탕체" pitchFamily="18" charset="-127"/>
                <a:ea typeface="신바탕체" pitchFamily="18" charset="-127"/>
              </a:rPr>
              <a:t>-  </a:t>
            </a:r>
            <a:r>
              <a:rPr lang="ko-KR" altLang="en-US" sz="1300" dirty="0" smtClean="0">
                <a:latin typeface="신바탕체" pitchFamily="18" charset="-127"/>
                <a:ea typeface="신바탕체" pitchFamily="18" charset="-127"/>
              </a:rPr>
              <a:t>대학교 </a:t>
            </a:r>
            <a:r>
              <a:rPr lang="en-US" altLang="ko-KR" sz="1300" dirty="0" smtClean="0">
                <a:latin typeface="신바탕체" pitchFamily="18" charset="-127"/>
                <a:ea typeface="신바탕체" pitchFamily="18" charset="-127"/>
              </a:rPr>
              <a:t>2</a:t>
            </a:r>
            <a:r>
              <a:rPr lang="ko-KR" altLang="en-US" sz="1300" dirty="0" smtClean="0">
                <a:latin typeface="신바탕체" pitchFamily="18" charset="-127"/>
                <a:ea typeface="신바탕체" pitchFamily="18" charset="-127"/>
              </a:rPr>
              <a:t>학년</a:t>
            </a:r>
            <a:endParaRPr lang="ko-KR" altLang="en-US" sz="1300" dirty="0">
              <a:latin typeface="신바탕체" pitchFamily="18" charset="-127"/>
              <a:ea typeface="신바탕체" pitchFamily="18" charset="-127"/>
            </a:endParaRPr>
          </a:p>
          <a:p>
            <a:pPr marL="342900" indent="-342900"/>
            <a:endParaRPr lang="ko-KR" altLang="en-US" sz="1300" dirty="0">
              <a:latin typeface="신바탕체" pitchFamily="18" charset="-127"/>
              <a:ea typeface="신바탕체" pitchFamily="18" charset="-127"/>
            </a:endParaRPr>
          </a:p>
          <a:p>
            <a:pPr marL="342900" indent="-342900"/>
            <a:r>
              <a:rPr lang="en-US" altLang="ko-KR" sz="1300" b="1" dirty="0">
                <a:latin typeface="신바탕체" pitchFamily="18" charset="-127"/>
                <a:ea typeface="신바탕체" pitchFamily="18" charset="-127"/>
              </a:rPr>
              <a:t>2.</a:t>
            </a:r>
            <a:r>
              <a:rPr lang="ko-KR" altLang="en-US" sz="1300" b="1" dirty="0">
                <a:latin typeface="신바탕체" pitchFamily="18" charset="-127"/>
                <a:ea typeface="신바탕체" pitchFamily="18" charset="-127"/>
              </a:rPr>
              <a:t>학력사항</a:t>
            </a:r>
            <a:r>
              <a:rPr lang="ko-KR" altLang="en-US" sz="1300" dirty="0">
                <a:latin typeface="신바탕체" pitchFamily="18" charset="-127"/>
                <a:ea typeface="신바탕체" pitchFamily="18" charset="-127"/>
              </a:rPr>
              <a:t> </a:t>
            </a:r>
          </a:p>
          <a:p>
            <a:pPr marL="342900" indent="-342900"/>
            <a:r>
              <a:rPr lang="ko-KR" altLang="en-US" sz="1300" dirty="0">
                <a:latin typeface="신바탕체" pitchFamily="18" charset="-127"/>
                <a:ea typeface="신바탕체" pitchFamily="18" charset="-127"/>
              </a:rPr>
              <a:t>  </a:t>
            </a:r>
          </a:p>
          <a:p>
            <a:pPr marL="342900" indent="-342900"/>
            <a:r>
              <a:rPr lang="ko-KR" altLang="en-US" sz="1300" dirty="0">
                <a:latin typeface="신바탕체" pitchFamily="18" charset="-127"/>
                <a:ea typeface="신바탕체" pitchFamily="18" charset="-127"/>
              </a:rPr>
              <a:t>        </a:t>
            </a:r>
            <a:r>
              <a:rPr lang="ko-KR" altLang="en-US" sz="1300" dirty="0" smtClean="0">
                <a:latin typeface="신바탕체" pitchFamily="18" charset="-127"/>
                <a:ea typeface="신바탕체" pitchFamily="18" charset="-127"/>
              </a:rPr>
              <a:t>고려대학교 </a:t>
            </a:r>
            <a:r>
              <a:rPr lang="ko-KR" altLang="en-US" sz="1300" dirty="0">
                <a:latin typeface="신바탕체" pitchFamily="18" charset="-127"/>
                <a:ea typeface="신바탕체" pitchFamily="18" charset="-127"/>
              </a:rPr>
              <a:t>경영학과 졸</a:t>
            </a:r>
            <a:r>
              <a:rPr lang="en-US" altLang="ko-KR" sz="1300" dirty="0">
                <a:latin typeface="신바탕체" pitchFamily="18" charset="-127"/>
                <a:ea typeface="신바탕체" pitchFamily="18" charset="-127"/>
              </a:rPr>
              <a:t>(</a:t>
            </a:r>
            <a:r>
              <a:rPr lang="en-US" altLang="ko-KR" sz="1300" dirty="0">
                <a:latin typeface="Arial"/>
                <a:ea typeface="신바탕체" pitchFamily="18" charset="-127"/>
              </a:rPr>
              <a:t>’</a:t>
            </a:r>
            <a:r>
              <a:rPr lang="en-US" altLang="ko-KR" sz="1300" dirty="0">
                <a:latin typeface="신바탕체" pitchFamily="18" charset="-127"/>
                <a:ea typeface="신바탕체" pitchFamily="18" charset="-127"/>
              </a:rPr>
              <a:t>87.2</a:t>
            </a:r>
            <a:r>
              <a:rPr lang="en-US" altLang="ko-KR" sz="1300" dirty="0" smtClean="0">
                <a:latin typeface="신바탕체" pitchFamily="18" charset="-127"/>
                <a:ea typeface="신바탕체" pitchFamily="18" charset="-127"/>
              </a:rPr>
              <a:t>)</a:t>
            </a:r>
          </a:p>
          <a:p>
            <a:pPr marL="342900" indent="-342900">
              <a:lnSpc>
                <a:spcPct val="120000"/>
              </a:lnSpc>
            </a:pPr>
            <a:endParaRPr lang="en-US" altLang="ko-KR" sz="1300" dirty="0">
              <a:latin typeface="신바탕체" pitchFamily="18" charset="-127"/>
              <a:ea typeface="신바탕체" pitchFamily="18" charset="-127"/>
            </a:endParaRPr>
          </a:p>
          <a:p>
            <a:pPr marL="342900" indent="-342900">
              <a:lnSpc>
                <a:spcPct val="120000"/>
              </a:lnSpc>
            </a:pPr>
            <a:r>
              <a:rPr lang="en-US" altLang="ko-KR" sz="1300" b="1" dirty="0" smtClean="0">
                <a:latin typeface="신바탕체" pitchFamily="18" charset="-127"/>
                <a:ea typeface="신바탕체" pitchFamily="18" charset="-127"/>
              </a:rPr>
              <a:t>3.</a:t>
            </a:r>
            <a:r>
              <a:rPr lang="ko-KR" altLang="en-US" sz="1300" b="1" dirty="0" smtClean="0">
                <a:latin typeface="신바탕체" pitchFamily="18" charset="-127"/>
                <a:ea typeface="신바탕체" pitchFamily="18" charset="-127"/>
              </a:rPr>
              <a:t>자격증</a:t>
            </a:r>
            <a:endParaRPr lang="en-US" altLang="ko-KR" sz="1300" b="1" dirty="0" smtClean="0">
              <a:latin typeface="신바탕체" pitchFamily="18" charset="-127"/>
              <a:ea typeface="신바탕체" pitchFamily="18" charset="-127"/>
            </a:endParaRPr>
          </a:p>
          <a:p>
            <a:pPr marL="342900" indent="-342900">
              <a:lnSpc>
                <a:spcPct val="120000"/>
              </a:lnSpc>
            </a:pPr>
            <a:r>
              <a:rPr lang="en-US" altLang="ko-KR" sz="1300" dirty="0">
                <a:latin typeface="신바탕체" pitchFamily="18" charset="-127"/>
                <a:ea typeface="신바탕체" pitchFamily="18" charset="-127"/>
              </a:rPr>
              <a:t> </a:t>
            </a:r>
            <a:r>
              <a:rPr lang="en-US" altLang="ko-KR" sz="1300" dirty="0" smtClean="0">
                <a:latin typeface="신바탕체" pitchFamily="18" charset="-127"/>
                <a:ea typeface="신바탕체" pitchFamily="18" charset="-127"/>
              </a:rPr>
              <a:t>       </a:t>
            </a:r>
          </a:p>
          <a:p>
            <a:pPr marL="342900" indent="-342900">
              <a:lnSpc>
                <a:spcPct val="120000"/>
              </a:lnSpc>
            </a:pPr>
            <a:r>
              <a:rPr lang="en-US" altLang="ko-KR" sz="1300" dirty="0">
                <a:latin typeface="신바탕체" pitchFamily="18" charset="-127"/>
                <a:ea typeface="신바탕체" pitchFamily="18" charset="-127"/>
              </a:rPr>
              <a:t> </a:t>
            </a:r>
            <a:r>
              <a:rPr lang="en-US" altLang="ko-KR" sz="1300" dirty="0" smtClean="0">
                <a:latin typeface="신바탕체" pitchFamily="18" charset="-127"/>
                <a:ea typeface="신바탕체" pitchFamily="18" charset="-127"/>
              </a:rPr>
              <a:t>      1</a:t>
            </a:r>
            <a:r>
              <a:rPr lang="ko-KR" altLang="en-US" sz="1300" dirty="0" smtClean="0">
                <a:latin typeface="신바탕체" pitchFamily="18" charset="-127"/>
                <a:ea typeface="신바탕체" pitchFamily="18" charset="-127"/>
              </a:rPr>
              <a:t>종 보통 운전 면허</a:t>
            </a:r>
            <a:r>
              <a:rPr lang="en-US" altLang="ko-KR" sz="1300" dirty="0" smtClean="0">
                <a:latin typeface="신바탕체" pitchFamily="18" charset="-127"/>
                <a:ea typeface="신바탕체" pitchFamily="18" charset="-127"/>
              </a:rPr>
              <a:t>/</a:t>
            </a:r>
            <a:r>
              <a:rPr lang="ko-KR" altLang="en-US" sz="1300" dirty="0" smtClean="0">
                <a:latin typeface="신바탕체" pitchFamily="18" charset="-127"/>
                <a:ea typeface="신바탕체" pitchFamily="18" charset="-127"/>
              </a:rPr>
              <a:t>차량 소유</a:t>
            </a:r>
            <a:r>
              <a:rPr lang="en-US" altLang="ko-KR" sz="1300" dirty="0" smtClean="0">
                <a:latin typeface="신바탕체" pitchFamily="18" charset="-127"/>
                <a:ea typeface="신바탕체" pitchFamily="18" charset="-127"/>
              </a:rPr>
              <a:t>/</a:t>
            </a:r>
            <a:r>
              <a:rPr lang="ko-KR" altLang="en-US" sz="1300" dirty="0" smtClean="0">
                <a:latin typeface="신바탕체" pitchFamily="18" charset="-127"/>
                <a:ea typeface="신바탕체" pitchFamily="18" charset="-127"/>
              </a:rPr>
              <a:t>파워 포인트 능숙</a:t>
            </a:r>
            <a:endParaRPr lang="en-US" altLang="ko-KR" sz="1300" dirty="0">
              <a:latin typeface="신바탕체" pitchFamily="18" charset="-127"/>
              <a:ea typeface="신바탕체" pitchFamily="18" charset="-127"/>
            </a:endParaRPr>
          </a:p>
          <a:p>
            <a:pPr marL="342900" indent="-342900"/>
            <a:endParaRPr lang="en-US" altLang="ko-KR" sz="1300" dirty="0">
              <a:latin typeface="신바탕체" pitchFamily="18" charset="-127"/>
              <a:ea typeface="신바탕체" pitchFamily="18" charset="-127"/>
            </a:endParaRPr>
          </a:p>
          <a:p>
            <a:pPr marL="342900" indent="-342900"/>
            <a:endParaRPr lang="en-US" altLang="ko-KR" sz="1300" dirty="0">
              <a:latin typeface="신바탕체" pitchFamily="18" charset="-127"/>
              <a:ea typeface="신바탕체" pitchFamily="18" charset="-127"/>
            </a:endParaRPr>
          </a:p>
          <a:p>
            <a:pPr marL="342900" indent="-342900"/>
            <a:r>
              <a:rPr lang="en-US" altLang="ko-KR" sz="1300" b="1" dirty="0" smtClean="0">
                <a:latin typeface="신바탕체" pitchFamily="18" charset="-127"/>
                <a:ea typeface="신바탕체" pitchFamily="18" charset="-127"/>
              </a:rPr>
              <a:t>4. </a:t>
            </a:r>
            <a:r>
              <a:rPr lang="ko-KR" altLang="en-US" sz="1300" b="1" dirty="0">
                <a:latin typeface="신바탕체" pitchFamily="18" charset="-127"/>
                <a:ea typeface="신바탕체" pitchFamily="18" charset="-127"/>
              </a:rPr>
              <a:t>경력사항</a:t>
            </a:r>
          </a:p>
          <a:p>
            <a:pPr marL="342900" indent="-342900"/>
            <a:endParaRPr lang="ko-KR" altLang="en-US" sz="1300" b="1" dirty="0">
              <a:latin typeface="신바탕체" pitchFamily="18" charset="-127"/>
              <a:ea typeface="신바탕체" pitchFamily="18" charset="-127"/>
            </a:endParaRPr>
          </a:p>
          <a:p>
            <a:pPr marL="342900" indent="-342900"/>
            <a:r>
              <a:rPr lang="ko-KR" altLang="en-US" sz="1300" dirty="0">
                <a:latin typeface="신바탕체" pitchFamily="18" charset="-127"/>
                <a:ea typeface="신바탕체" pitchFamily="18" charset="-127"/>
              </a:rPr>
              <a:t>  중점수행능력 </a:t>
            </a:r>
            <a:r>
              <a:rPr lang="en-US" altLang="ko-KR" sz="1300" dirty="0">
                <a:latin typeface="신바탕체" pitchFamily="18" charset="-127"/>
                <a:ea typeface="신바탕체" pitchFamily="18" charset="-127"/>
              </a:rPr>
              <a:t>: </a:t>
            </a:r>
            <a:r>
              <a:rPr lang="ko-KR" altLang="en-US" sz="1300" dirty="0">
                <a:latin typeface="신바탕체" pitchFamily="18" charset="-127"/>
                <a:ea typeface="신바탕체" pitchFamily="18" charset="-127"/>
              </a:rPr>
              <a:t>제품</a:t>
            </a:r>
            <a:r>
              <a:rPr lang="en-US" altLang="ko-KR" sz="1300" dirty="0">
                <a:latin typeface="신바탕체" pitchFamily="18" charset="-127"/>
                <a:ea typeface="신바탕체" pitchFamily="18" charset="-127"/>
              </a:rPr>
              <a:t>/</a:t>
            </a:r>
            <a:r>
              <a:rPr lang="ko-KR" altLang="en-US" sz="1300" dirty="0">
                <a:latin typeface="신바탕체" pitchFamily="18" charset="-127"/>
                <a:ea typeface="신바탕체" pitchFamily="18" charset="-127"/>
              </a:rPr>
              <a:t>기업</a:t>
            </a:r>
            <a:r>
              <a:rPr lang="en-US" altLang="ko-KR" sz="1300" dirty="0">
                <a:latin typeface="신바탕체" pitchFamily="18" charset="-127"/>
                <a:ea typeface="신바탕체" pitchFamily="18" charset="-127"/>
              </a:rPr>
              <a:t>/</a:t>
            </a:r>
            <a:r>
              <a:rPr lang="ko-KR" altLang="en-US" sz="1300" dirty="0">
                <a:latin typeface="신바탕체" pitchFamily="18" charset="-127"/>
                <a:ea typeface="신바탕체" pitchFamily="18" charset="-127"/>
              </a:rPr>
              <a:t>서비스의 광고</a:t>
            </a:r>
            <a:r>
              <a:rPr lang="en-US" altLang="ko-KR" sz="1300" dirty="0">
                <a:latin typeface="신바탕체" pitchFamily="18" charset="-127"/>
                <a:ea typeface="신바탕체" pitchFamily="18" charset="-127"/>
              </a:rPr>
              <a:t>/</a:t>
            </a:r>
            <a:r>
              <a:rPr lang="ko-KR" altLang="en-US" sz="1300" dirty="0">
                <a:latin typeface="신바탕체" pitchFamily="18" charset="-127"/>
                <a:ea typeface="신바탕체" pitchFamily="18" charset="-127"/>
              </a:rPr>
              <a:t>프로모션 캠페인 전략수립 및 </a:t>
            </a:r>
            <a:r>
              <a:rPr lang="ko-KR" altLang="en-US" sz="1300" dirty="0" err="1">
                <a:latin typeface="신바탕체" pitchFamily="18" charset="-127"/>
                <a:ea typeface="신바탕체" pitchFamily="18" charset="-127"/>
              </a:rPr>
              <a:t>총괄진행</a:t>
            </a:r>
            <a:endParaRPr lang="en-US" altLang="ko-KR" sz="1300" dirty="0">
              <a:latin typeface="신바탕체" pitchFamily="18" charset="-127"/>
              <a:ea typeface="신바탕체" pitchFamily="18" charset="-127"/>
            </a:endParaRPr>
          </a:p>
          <a:p>
            <a:pPr marL="342900" indent="-342900"/>
            <a:endParaRPr lang="ko-KR" altLang="en-US" sz="1300" dirty="0">
              <a:latin typeface="신바탕체" pitchFamily="18" charset="-127"/>
              <a:ea typeface="신바탕체" pitchFamily="18" charset="-127"/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1300" dirty="0">
                <a:latin typeface="신바탕체" pitchFamily="18" charset="-127"/>
                <a:ea typeface="신바탕체" pitchFamily="18" charset="-127"/>
              </a:rPr>
              <a:t>                       관계사 및 협력거래처 관리 위한 호의적 </a:t>
            </a:r>
            <a:r>
              <a:rPr lang="en-US" altLang="ko-KR" sz="1300" dirty="0">
                <a:latin typeface="신바탕체" pitchFamily="18" charset="-127"/>
                <a:ea typeface="신바탕체" pitchFamily="18" charset="-127"/>
              </a:rPr>
              <a:t>Relationship </a:t>
            </a:r>
            <a:r>
              <a:rPr lang="ko-KR" altLang="en-US" sz="1300" dirty="0" smtClean="0">
                <a:latin typeface="신바탕체" pitchFamily="18" charset="-127"/>
                <a:ea typeface="신바탕체" pitchFamily="18" charset="-127"/>
              </a:rPr>
              <a:t>구축</a:t>
            </a:r>
            <a:endParaRPr lang="en-US" altLang="ko-KR" sz="1300" dirty="0" smtClean="0">
              <a:latin typeface="신바탕체" pitchFamily="18" charset="-127"/>
              <a:ea typeface="신바탕체" pitchFamily="18" charset="-127"/>
            </a:endParaRPr>
          </a:p>
          <a:p>
            <a:pPr marL="342900" indent="-342900">
              <a:lnSpc>
                <a:spcPct val="120000"/>
              </a:lnSpc>
            </a:pPr>
            <a:endParaRPr lang="en-US" altLang="ko-KR" sz="1300" dirty="0">
              <a:latin typeface="신바탕체" pitchFamily="18" charset="-127"/>
              <a:ea typeface="신바탕체" pitchFamily="18" charset="-127"/>
            </a:endParaRPr>
          </a:p>
          <a:p>
            <a:pPr marL="342900" indent="-342900">
              <a:lnSpc>
                <a:spcPct val="120000"/>
              </a:lnSpc>
            </a:pPr>
            <a:r>
              <a:rPr lang="en-US" altLang="ko-KR" sz="1300" dirty="0" smtClean="0">
                <a:latin typeface="신바탕체" pitchFamily="18" charset="-127"/>
                <a:ea typeface="신바탕체" pitchFamily="18" charset="-127"/>
              </a:rPr>
              <a:t>                       </a:t>
            </a:r>
            <a:r>
              <a:rPr lang="ko-KR" altLang="en-US" sz="1300" dirty="0" smtClean="0">
                <a:latin typeface="신바탕체" pitchFamily="18" charset="-127"/>
                <a:ea typeface="신바탕체" pitchFamily="18" charset="-127"/>
              </a:rPr>
              <a:t>고객 요청 목적지 까지 차량 및 물품 배송</a:t>
            </a:r>
            <a:r>
              <a:rPr lang="en-US" altLang="ko-KR" sz="1300" dirty="0" smtClean="0">
                <a:latin typeface="신바탕체" pitchFamily="18" charset="-127"/>
                <a:ea typeface="신바탕체" pitchFamily="18" charset="-127"/>
              </a:rPr>
              <a:t>/</a:t>
            </a:r>
            <a:r>
              <a:rPr lang="ko-KR" altLang="en-US" sz="1300" dirty="0" err="1" smtClean="0">
                <a:latin typeface="신바탕체" pitchFamily="18" charset="-127"/>
                <a:ea typeface="신바탕체" pitchFamily="18" charset="-127"/>
              </a:rPr>
              <a:t>회차</a:t>
            </a:r>
            <a:r>
              <a:rPr lang="en-US" altLang="ko-KR" sz="1300" dirty="0" smtClean="0">
                <a:latin typeface="신바탕체" pitchFamily="18" charset="-127"/>
                <a:ea typeface="신바탕체" pitchFamily="18" charset="-127"/>
              </a:rPr>
              <a:t>               </a:t>
            </a:r>
            <a:endParaRPr lang="ko-KR" altLang="en-US" sz="1300" dirty="0">
              <a:latin typeface="신바탕체" pitchFamily="18" charset="-127"/>
              <a:ea typeface="신바탕체" pitchFamily="18" charset="-127"/>
            </a:endParaRPr>
          </a:p>
          <a:p>
            <a:pPr marL="342900" indent="-342900"/>
            <a:endParaRPr lang="ko-KR" altLang="en-US" sz="1300" dirty="0">
              <a:latin typeface="신바탕체" pitchFamily="18" charset="-127"/>
              <a:ea typeface="신바탕체" pitchFamily="18" charset="-127"/>
            </a:endParaRPr>
          </a:p>
          <a:p>
            <a:pPr marL="342900" indent="-342900"/>
            <a:endParaRPr lang="ko-KR" altLang="en-US" sz="1300" dirty="0">
              <a:latin typeface="신바탕체" pitchFamily="18" charset="-127"/>
              <a:ea typeface="신바탕체" pitchFamily="18" charset="-127"/>
            </a:endParaRPr>
          </a:p>
          <a:p>
            <a:pPr marL="342900" indent="-342900"/>
            <a:r>
              <a:rPr lang="ko-KR" altLang="en-US" sz="1300" dirty="0">
                <a:latin typeface="신바탕체" pitchFamily="18" charset="-127"/>
                <a:ea typeface="신바탕체" pitchFamily="18" charset="-127"/>
              </a:rPr>
              <a:t>  주요 경력 </a:t>
            </a:r>
            <a:r>
              <a:rPr lang="en-US" altLang="ko-KR" sz="1300" dirty="0">
                <a:latin typeface="신바탕체" pitchFamily="18" charset="-127"/>
                <a:ea typeface="신바탕체" pitchFamily="18" charset="-127"/>
              </a:rPr>
              <a:t>: </a:t>
            </a:r>
            <a:r>
              <a:rPr lang="en-US" altLang="ko-KR" sz="1300" dirty="0" smtClean="0">
                <a:latin typeface="신바탕체" pitchFamily="18" charset="-127"/>
                <a:ea typeface="신바탕체" pitchFamily="18" charset="-127"/>
              </a:rPr>
              <a:t> </a:t>
            </a:r>
            <a:r>
              <a:rPr lang="en-US" altLang="ko-KR" sz="1300" dirty="0">
                <a:latin typeface="신바탕체" pitchFamily="18" charset="-127"/>
                <a:ea typeface="신바탕체" pitchFamily="18" charset="-127"/>
              </a:rPr>
              <a:t>LG AD(</a:t>
            </a:r>
            <a:r>
              <a:rPr lang="ko-KR" altLang="en-US" sz="1300" dirty="0">
                <a:latin typeface="신바탕체" pitchFamily="18" charset="-127"/>
                <a:ea typeface="신바탕체" pitchFamily="18" charset="-127"/>
              </a:rPr>
              <a:t>마케팅 및 광고대행사</a:t>
            </a:r>
            <a:r>
              <a:rPr lang="en-US" altLang="ko-KR" sz="1300" dirty="0">
                <a:latin typeface="신바탕체" pitchFamily="18" charset="-127"/>
                <a:ea typeface="신바탕체" pitchFamily="18" charset="-127"/>
              </a:rPr>
              <a:t>/LG </a:t>
            </a:r>
            <a:r>
              <a:rPr lang="ko-KR" altLang="en-US" sz="1300" dirty="0">
                <a:latin typeface="신바탕체" pitchFamily="18" charset="-127"/>
                <a:ea typeface="신바탕체" pitchFamily="18" charset="-127"/>
              </a:rPr>
              <a:t>계열</a:t>
            </a:r>
            <a:r>
              <a:rPr lang="en-US" altLang="ko-KR" sz="1300" dirty="0">
                <a:latin typeface="신바탕체" pitchFamily="18" charset="-127"/>
                <a:ea typeface="신바탕체" pitchFamily="18" charset="-127"/>
              </a:rPr>
              <a:t>)</a:t>
            </a:r>
          </a:p>
          <a:p>
            <a:pPr marL="342900" indent="-342900">
              <a:lnSpc>
                <a:spcPct val="120000"/>
              </a:lnSpc>
            </a:pPr>
            <a:r>
              <a:rPr lang="en-US" altLang="ko-KR" sz="1300" dirty="0">
                <a:latin typeface="신바탕체" pitchFamily="18" charset="-127"/>
                <a:ea typeface="신바탕체" pitchFamily="18" charset="-127"/>
              </a:rPr>
              <a:t>                        </a:t>
            </a:r>
            <a:r>
              <a:rPr lang="ko-KR" altLang="en-US" sz="1300" dirty="0" smtClean="0">
                <a:latin typeface="신바탕체" pitchFamily="18" charset="-127"/>
                <a:ea typeface="신바탕체" pitchFamily="18" charset="-127"/>
              </a:rPr>
              <a:t>                  </a:t>
            </a:r>
            <a:r>
              <a:rPr lang="en-US" altLang="ko-KR" sz="1300" dirty="0" smtClean="0">
                <a:latin typeface="신바탕체" pitchFamily="18" charset="-127"/>
                <a:ea typeface="신바탕체" pitchFamily="18" charset="-127"/>
              </a:rPr>
              <a:t> </a:t>
            </a:r>
          </a:p>
          <a:p>
            <a:pPr marL="342900" indent="-342900">
              <a:lnSpc>
                <a:spcPct val="120000"/>
              </a:lnSpc>
            </a:pPr>
            <a:r>
              <a:rPr lang="en-US" altLang="ko-KR" sz="1300" dirty="0">
                <a:latin typeface="신바탕체" pitchFamily="18" charset="-127"/>
                <a:ea typeface="신바탕체" pitchFamily="18" charset="-127"/>
              </a:rPr>
              <a:t> </a:t>
            </a:r>
            <a:r>
              <a:rPr lang="en-US" altLang="ko-KR" sz="1300" dirty="0" smtClean="0">
                <a:latin typeface="신바탕체" pitchFamily="18" charset="-127"/>
                <a:ea typeface="신바탕체" pitchFamily="18" charset="-127"/>
              </a:rPr>
              <a:t>                 </a:t>
            </a:r>
            <a:r>
              <a:rPr lang="ko-KR" altLang="en-US" sz="1300" dirty="0" smtClean="0">
                <a:latin typeface="신바탕체" pitchFamily="18" charset="-127"/>
                <a:ea typeface="신바탕체" pitchFamily="18" charset="-127"/>
              </a:rPr>
              <a:t>액세서리 </a:t>
            </a:r>
            <a:r>
              <a:rPr lang="ko-KR" altLang="en-US" sz="1300" dirty="0" err="1">
                <a:latin typeface="신바탕체" pitchFamily="18" charset="-127"/>
                <a:ea typeface="신바탕체" pitchFamily="18" charset="-127"/>
              </a:rPr>
              <a:t>샆</a:t>
            </a:r>
            <a:r>
              <a:rPr lang="ko-KR" altLang="en-US" sz="1300" dirty="0">
                <a:latin typeface="신바탕체" pitchFamily="18" charset="-127"/>
                <a:ea typeface="신바탕체" pitchFamily="18" charset="-127"/>
              </a:rPr>
              <a:t> 운영</a:t>
            </a:r>
            <a:endParaRPr lang="en-US" altLang="ko-KR" sz="1300" dirty="0">
              <a:latin typeface="신바탕체" pitchFamily="18" charset="-127"/>
              <a:ea typeface="신바탕체" pitchFamily="18" charset="-127"/>
            </a:endParaRPr>
          </a:p>
          <a:p>
            <a:pPr marL="342900" indent="-342900">
              <a:lnSpc>
                <a:spcPct val="110000"/>
              </a:lnSpc>
            </a:pPr>
            <a:r>
              <a:rPr lang="en-US" altLang="ko-KR" sz="1300" dirty="0">
                <a:latin typeface="신바탕체" pitchFamily="18" charset="-127"/>
                <a:ea typeface="신바탕체" pitchFamily="18" charset="-127"/>
              </a:rPr>
              <a:t>                 </a:t>
            </a:r>
            <a:endParaRPr lang="en-US" altLang="ko-KR" sz="1300" dirty="0" smtClean="0">
              <a:latin typeface="신바탕체" pitchFamily="18" charset="-127"/>
              <a:ea typeface="신바탕체" pitchFamily="18" charset="-127"/>
            </a:endParaRPr>
          </a:p>
          <a:p>
            <a:pPr marL="342900" indent="-342900">
              <a:lnSpc>
                <a:spcPct val="110000"/>
              </a:lnSpc>
            </a:pPr>
            <a:r>
              <a:rPr lang="en-US" altLang="ko-KR" sz="1300" dirty="0">
                <a:latin typeface="신바탕체" pitchFamily="18" charset="-127"/>
                <a:ea typeface="신바탕체" pitchFamily="18" charset="-127"/>
              </a:rPr>
              <a:t> </a:t>
            </a:r>
            <a:r>
              <a:rPr lang="en-US" altLang="ko-KR" sz="1300" dirty="0" smtClean="0">
                <a:latin typeface="신바탕체" pitchFamily="18" charset="-127"/>
                <a:ea typeface="신바탕체" pitchFamily="18" charset="-127"/>
              </a:rPr>
              <a:t>                 </a:t>
            </a:r>
            <a:r>
              <a:rPr lang="ko-KR" altLang="en-US" sz="1300" dirty="0" smtClean="0">
                <a:latin typeface="신바탕체" pitchFamily="18" charset="-127"/>
                <a:ea typeface="신바탕체" pitchFamily="18" charset="-127"/>
              </a:rPr>
              <a:t>렌터카 근무 </a:t>
            </a:r>
            <a:endParaRPr lang="en-US" altLang="ko-KR" sz="1300" dirty="0">
              <a:latin typeface="신바탕체" pitchFamily="18" charset="-127"/>
              <a:ea typeface="신바탕체" pitchFamily="18" charset="-127"/>
            </a:endParaRPr>
          </a:p>
          <a:p>
            <a:pPr marL="342900" indent="-342900">
              <a:lnSpc>
                <a:spcPct val="150000"/>
              </a:lnSpc>
            </a:pPr>
            <a:endParaRPr lang="ko-KR" altLang="en-US" sz="1300" b="1" dirty="0">
              <a:solidFill>
                <a:srgbClr val="7030A0"/>
              </a:solidFill>
              <a:latin typeface="신바탕체" pitchFamily="18" charset="-127"/>
              <a:ea typeface="신바탕체" pitchFamily="18" charset="-127"/>
            </a:endParaRPr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40768" y="1156081"/>
            <a:ext cx="1017579" cy="9080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062511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-60470" y="132003"/>
            <a:ext cx="6789612" cy="9494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/>
            <a:r>
              <a:rPr lang="en-US" altLang="ko-KR" sz="1300" b="1" dirty="0"/>
              <a:t>  </a:t>
            </a:r>
            <a:r>
              <a:rPr lang="en-US" altLang="ko-KR" sz="1300" b="1" dirty="0" smtClean="0"/>
              <a:t>5.</a:t>
            </a:r>
            <a:r>
              <a:rPr lang="ko-KR" altLang="en-US" sz="1300" b="1" dirty="0"/>
              <a:t>자기 소개</a:t>
            </a:r>
          </a:p>
          <a:p>
            <a:pPr marL="342900" indent="-342900"/>
            <a:endParaRPr lang="ko-KR" altLang="en-US" sz="1300" dirty="0"/>
          </a:p>
          <a:p>
            <a:pPr marL="342900" indent="-342900"/>
            <a:r>
              <a:rPr lang="ko-KR" altLang="en-US" sz="1300" dirty="0"/>
              <a:t> </a:t>
            </a:r>
            <a:r>
              <a:rPr lang="en-US" altLang="ko-KR" sz="1300" dirty="0">
                <a:latin typeface="Baskerville Old Face" panose="02020602080505020303" pitchFamily="18" charset="0"/>
              </a:rPr>
              <a:t>     •</a:t>
            </a:r>
            <a:r>
              <a:rPr lang="ko-KR" altLang="en-US" sz="1300" dirty="0">
                <a:latin typeface="Baskerville Old Face" panose="02020602080505020303" pitchFamily="18" charset="0"/>
              </a:rPr>
              <a:t>소통 전문가였습니다</a:t>
            </a:r>
            <a:r>
              <a:rPr lang="en-US" altLang="ko-KR" sz="1300" dirty="0">
                <a:latin typeface="Baskerville Old Face" panose="02020602080505020303" pitchFamily="18" charset="0"/>
              </a:rPr>
              <a:t>.</a:t>
            </a:r>
          </a:p>
          <a:p>
            <a:pPr marL="342900" indent="-342900"/>
            <a:endParaRPr lang="en-US" altLang="ko-KR" sz="1300" dirty="0">
              <a:latin typeface="Baskerville Old Face" panose="02020602080505020303" pitchFamily="18" charset="0"/>
            </a:endParaRPr>
          </a:p>
          <a:p>
            <a:pPr marL="342900" indent="-342900"/>
            <a:r>
              <a:rPr lang="en-US" altLang="ko-KR" sz="1300" dirty="0">
                <a:latin typeface="Baskerville Old Face" panose="02020602080505020303" pitchFamily="18" charset="0"/>
              </a:rPr>
              <a:t>        20</a:t>
            </a:r>
            <a:r>
              <a:rPr lang="ko-KR" altLang="en-US" sz="1300" dirty="0">
                <a:latin typeface="Baskerville Old Face" panose="02020602080505020303" pitchFamily="18" charset="0"/>
              </a:rPr>
              <a:t>여년 동안 마케팅</a:t>
            </a:r>
            <a:r>
              <a:rPr lang="en-US" altLang="ko-KR" sz="1300" dirty="0">
                <a:latin typeface="Baskerville Old Face" panose="02020602080505020303" pitchFamily="18" charset="0"/>
              </a:rPr>
              <a:t>/</a:t>
            </a:r>
            <a:r>
              <a:rPr lang="ko-KR" altLang="en-US" sz="1300" dirty="0">
                <a:latin typeface="Baskerville Old Face" panose="02020602080505020303" pitchFamily="18" charset="0"/>
              </a:rPr>
              <a:t>광고기획 등 커뮤니케이션 전문회사에 종사하였습니다</a:t>
            </a:r>
            <a:r>
              <a:rPr lang="en-US" altLang="ko-KR" sz="1300" dirty="0">
                <a:latin typeface="Baskerville Old Face" panose="02020602080505020303" pitchFamily="18" charset="0"/>
              </a:rPr>
              <a:t>.</a:t>
            </a:r>
          </a:p>
          <a:p>
            <a:pPr marL="342900" indent="-342900"/>
            <a:r>
              <a:rPr lang="en-US" altLang="ko-KR" sz="1300" dirty="0">
                <a:latin typeface="Baskerville Old Face" panose="02020602080505020303" pitchFamily="18" charset="0"/>
              </a:rPr>
              <a:t>        </a:t>
            </a:r>
            <a:r>
              <a:rPr lang="ko-KR" altLang="en-US" sz="1300" dirty="0">
                <a:latin typeface="Baskerville Old Face" panose="02020602080505020303" pitchFamily="18" charset="0"/>
              </a:rPr>
              <a:t>직업의 특성상 다양한 소비자 및 이해 </a:t>
            </a:r>
            <a:r>
              <a:rPr lang="ko-KR" altLang="en-US" sz="1300" dirty="0" err="1">
                <a:latin typeface="Baskerville Old Face" panose="02020602080505020303" pitchFamily="18" charset="0"/>
              </a:rPr>
              <a:t>상충가</a:t>
            </a:r>
            <a:r>
              <a:rPr lang="ko-KR" altLang="en-US" sz="1300" dirty="0">
                <a:latin typeface="Baskerville Old Face" panose="02020602080505020303" pitchFamily="18" charset="0"/>
              </a:rPr>
              <a:t> 등</a:t>
            </a:r>
            <a:r>
              <a:rPr lang="en-US" altLang="ko-KR" sz="1300" dirty="0">
                <a:latin typeface="Baskerville Old Face" panose="02020602080505020303" pitchFamily="18" charset="0"/>
              </a:rPr>
              <a:t> </a:t>
            </a:r>
            <a:r>
              <a:rPr lang="ko-KR" altLang="en-US" sz="1300" dirty="0">
                <a:latin typeface="Baskerville Old Face" panose="02020602080505020303" pitchFamily="18" charset="0"/>
              </a:rPr>
              <a:t>사이에 조정 </a:t>
            </a:r>
            <a:r>
              <a:rPr lang="ko-KR" altLang="en-US" sz="1300" dirty="0" err="1">
                <a:latin typeface="Baskerville Old Face" panose="02020602080505020303" pitchFamily="18" charset="0"/>
              </a:rPr>
              <a:t>역활을</a:t>
            </a:r>
            <a:r>
              <a:rPr lang="ko-KR" altLang="en-US" sz="1300" dirty="0">
                <a:latin typeface="Baskerville Old Face" panose="02020602080505020303" pitchFamily="18" charset="0"/>
              </a:rPr>
              <a:t> 수행하였습니다</a:t>
            </a:r>
            <a:r>
              <a:rPr lang="en-US" altLang="ko-KR" sz="1300" dirty="0">
                <a:latin typeface="Baskerville Old Face" panose="02020602080505020303" pitchFamily="18" charset="0"/>
              </a:rPr>
              <a:t>.</a:t>
            </a:r>
          </a:p>
          <a:p>
            <a:pPr marL="342900" indent="-342900"/>
            <a:r>
              <a:rPr lang="en-US" altLang="ko-KR" sz="1300" dirty="0">
                <a:latin typeface="Baskerville Old Face" panose="02020602080505020303" pitchFamily="18" charset="0"/>
              </a:rPr>
              <a:t>        </a:t>
            </a:r>
            <a:r>
              <a:rPr lang="ko-KR" altLang="en-US" sz="1300" dirty="0">
                <a:latin typeface="Baskerville Old Face" panose="02020602080505020303" pitchFamily="18" charset="0"/>
              </a:rPr>
              <a:t>물론 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조직 내부의 </a:t>
            </a:r>
            <a:r>
              <a:rPr lang="ko-KR" altLang="en-US" sz="1300" dirty="0">
                <a:latin typeface="Baskerville Old Face" panose="02020602080505020303" pitchFamily="18" charset="0"/>
              </a:rPr>
              <a:t>상하 수평 관계를 원활히 하는데 별 문제가 없었습니다</a:t>
            </a:r>
            <a:r>
              <a:rPr lang="en-US" altLang="ko-KR" sz="1300" dirty="0">
                <a:latin typeface="Baskerville Old Face" panose="02020602080505020303" pitchFamily="18" charset="0"/>
              </a:rPr>
              <a:t>.</a:t>
            </a:r>
          </a:p>
          <a:p>
            <a:pPr marL="342900" indent="-342900"/>
            <a:endParaRPr lang="en-US" altLang="ko-KR" sz="1300" dirty="0">
              <a:latin typeface="Baskerville Old Face" panose="02020602080505020303" pitchFamily="18" charset="0"/>
            </a:endParaRPr>
          </a:p>
          <a:p>
            <a:pPr marL="342900" indent="-342900"/>
            <a:r>
              <a:rPr lang="en-US" altLang="ko-KR" sz="1300" dirty="0">
                <a:latin typeface="Baskerville Old Face" panose="02020602080505020303" pitchFamily="18" charset="0"/>
              </a:rPr>
              <a:t>        </a:t>
            </a:r>
            <a:r>
              <a:rPr lang="ko-KR" altLang="en-US" sz="1300" dirty="0">
                <a:latin typeface="Baskerville Old Face" panose="02020602080505020303" pitchFamily="18" charset="0"/>
              </a:rPr>
              <a:t>이때 필수적으로 요구되는 자세는 경청하는 태도였습니다</a:t>
            </a:r>
            <a:r>
              <a:rPr lang="en-US" altLang="ko-KR" sz="1300" dirty="0">
                <a:latin typeface="Baskerville Old Face" panose="02020602080505020303" pitchFamily="18" charset="0"/>
              </a:rPr>
              <a:t>. </a:t>
            </a:r>
            <a:r>
              <a:rPr lang="ko-KR" altLang="en-US" sz="1300" dirty="0">
                <a:latin typeface="Baskerville Old Face" panose="02020602080505020303" pitchFamily="18" charset="0"/>
              </a:rPr>
              <a:t>경청하여야지만 상대방의</a:t>
            </a:r>
            <a:endParaRPr lang="en-US" altLang="ko-KR" sz="1300" dirty="0">
              <a:latin typeface="Baskerville Old Face" panose="02020602080505020303" pitchFamily="18" charset="0"/>
            </a:endParaRPr>
          </a:p>
          <a:p>
            <a:pPr marL="342900" indent="-342900"/>
            <a:r>
              <a:rPr lang="en-US" altLang="ko-KR" sz="1300" dirty="0">
                <a:latin typeface="Baskerville Old Face" panose="02020602080505020303" pitchFamily="18" charset="0"/>
              </a:rPr>
              <a:t>        </a:t>
            </a:r>
            <a:r>
              <a:rPr lang="ko-KR" altLang="en-US" sz="1300" dirty="0">
                <a:latin typeface="Baskerville Old Face" panose="02020602080505020303" pitchFamily="18" charset="0"/>
              </a:rPr>
              <a:t>욕구와 필요를 알게 되고 그 시점 및 상황에 맞는 적합한 해결책을 </a:t>
            </a:r>
            <a:r>
              <a:rPr lang="ko-KR" altLang="en-US" sz="1300" dirty="0" err="1">
                <a:latin typeface="Baskerville Old Face" panose="02020602080505020303" pitchFamily="18" charset="0"/>
              </a:rPr>
              <a:t>찿을</a:t>
            </a:r>
            <a:r>
              <a:rPr lang="ko-KR" altLang="en-US" sz="1300" dirty="0">
                <a:latin typeface="Baskerville Old Face" panose="02020602080505020303" pitchFamily="18" charset="0"/>
              </a:rPr>
              <a:t> 수  있기 때문</a:t>
            </a:r>
            <a:endParaRPr lang="en-US" altLang="ko-KR" sz="1300" dirty="0">
              <a:latin typeface="Baskerville Old Face" panose="02020602080505020303" pitchFamily="18" charset="0"/>
            </a:endParaRPr>
          </a:p>
          <a:p>
            <a:pPr marL="342900" indent="-342900"/>
            <a:r>
              <a:rPr lang="en-US" altLang="ko-KR" sz="1300" dirty="0">
                <a:latin typeface="Baskerville Old Face" panose="02020602080505020303" pitchFamily="18" charset="0"/>
              </a:rPr>
              <a:t>        </a:t>
            </a:r>
            <a:r>
              <a:rPr lang="ko-KR" altLang="en-US" sz="1300" dirty="0">
                <a:latin typeface="Baskerville Old Face" panose="02020602080505020303" pitchFamily="18" charset="0"/>
              </a:rPr>
              <a:t>입니다</a:t>
            </a:r>
            <a:r>
              <a:rPr lang="en-US" altLang="ko-KR" sz="1300" dirty="0">
                <a:latin typeface="Baskerville Old Face" panose="02020602080505020303" pitchFamily="18" charset="0"/>
              </a:rPr>
              <a:t>, 20</a:t>
            </a:r>
            <a:r>
              <a:rPr lang="ko-KR" altLang="en-US" sz="1300" dirty="0">
                <a:latin typeface="Baskerville Old Face" panose="02020602080505020303" pitchFamily="18" charset="0"/>
              </a:rPr>
              <a:t>여년 동안 몸에 밴 저의 경청의 자세는 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귀사 </a:t>
            </a:r>
            <a:r>
              <a:rPr lang="ko-KR" altLang="en-US" sz="1300" dirty="0">
                <a:latin typeface="Baskerville Old Face" panose="02020602080505020303" pitchFamily="18" charset="0"/>
              </a:rPr>
              <a:t>내부 직원과의 호흡</a:t>
            </a:r>
            <a:r>
              <a:rPr lang="en-US" altLang="ko-KR" sz="1300" dirty="0">
                <a:latin typeface="Baskerville Old Face" panose="02020602080505020303" pitchFamily="18" charset="0"/>
              </a:rPr>
              <a:t> </a:t>
            </a:r>
            <a:r>
              <a:rPr lang="ko-KR" altLang="en-US" sz="1300" dirty="0">
                <a:latin typeface="Baskerville Old Face" panose="02020602080505020303" pitchFamily="18" charset="0"/>
              </a:rPr>
              <a:t>맞춤은 물론 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귀사 거래처</a:t>
            </a:r>
            <a:r>
              <a:rPr lang="en-US" altLang="ko-KR" sz="1300" dirty="0" smtClean="0">
                <a:latin typeface="Baskerville Old Face" panose="02020602080505020303" pitchFamily="18" charset="0"/>
              </a:rPr>
              <a:t>/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고객과의 </a:t>
            </a:r>
            <a:r>
              <a:rPr lang="ko-KR" altLang="en-US" sz="1300" dirty="0">
                <a:latin typeface="Baskerville Old Face" panose="02020602080505020303" pitchFamily="18" charset="0"/>
              </a:rPr>
              <a:t>우호적인 관계강화에 있어 유용한 자질로 발현 될 것입니다</a:t>
            </a:r>
            <a:r>
              <a:rPr lang="en-US" altLang="ko-KR" sz="1300" dirty="0">
                <a:latin typeface="Baskerville Old Face" panose="02020602080505020303" pitchFamily="18" charset="0"/>
              </a:rPr>
              <a:t>.</a:t>
            </a:r>
            <a:r>
              <a:rPr lang="ko-KR" altLang="en-US" sz="1300" dirty="0">
                <a:latin typeface="Baskerville Old Face" panose="02020602080505020303" pitchFamily="18" charset="0"/>
              </a:rPr>
              <a:t>  </a:t>
            </a:r>
            <a:r>
              <a:rPr lang="en-US" altLang="ko-KR" sz="1300" dirty="0">
                <a:latin typeface="Baskerville Old Face" panose="02020602080505020303" pitchFamily="18" charset="0"/>
              </a:rPr>
              <a:t>   </a:t>
            </a:r>
          </a:p>
          <a:p>
            <a:pPr marL="342900" indent="-342900"/>
            <a:endParaRPr lang="en-US" altLang="ko-KR" sz="1300" dirty="0">
              <a:latin typeface="Baskerville Old Face" panose="02020602080505020303" pitchFamily="18" charset="0"/>
            </a:endParaRPr>
          </a:p>
          <a:p>
            <a:pPr marL="342900" indent="-342900"/>
            <a:r>
              <a:rPr lang="en-US" altLang="ko-KR" sz="1300" dirty="0">
                <a:latin typeface="Baskerville Old Face" panose="02020602080505020303" pitchFamily="18" charset="0"/>
              </a:rPr>
              <a:t>     •</a:t>
            </a:r>
            <a:r>
              <a:rPr lang="ko-KR" altLang="en-US" sz="1300" dirty="0">
                <a:latin typeface="Baskerville Old Face" panose="02020602080505020303" pitchFamily="18" charset="0"/>
              </a:rPr>
              <a:t>체력은 자신 있습니다</a:t>
            </a:r>
            <a:r>
              <a:rPr lang="en-US" altLang="ko-KR" sz="1300" dirty="0">
                <a:latin typeface="Baskerville Old Face" panose="02020602080505020303" pitchFamily="18" charset="0"/>
              </a:rPr>
              <a:t>.</a:t>
            </a:r>
          </a:p>
          <a:p>
            <a:pPr marL="342900" indent="-342900"/>
            <a:endParaRPr lang="en-US" altLang="ko-KR" sz="1300" dirty="0">
              <a:latin typeface="Baskerville Old Face" panose="02020602080505020303" pitchFamily="18" charset="0"/>
            </a:endParaRPr>
          </a:p>
          <a:p>
            <a:pPr marL="342900" indent="-342900"/>
            <a:r>
              <a:rPr lang="en-US" altLang="ko-KR" sz="1300" dirty="0">
                <a:latin typeface="Baskerville Old Face" panose="02020602080505020303" pitchFamily="18" charset="0"/>
              </a:rPr>
              <a:t>         </a:t>
            </a:r>
            <a:r>
              <a:rPr lang="ko-KR" altLang="en-US" sz="1300" dirty="0">
                <a:latin typeface="Baskerville Old Face" panose="02020602080505020303" pitchFamily="18" charset="0"/>
              </a:rPr>
              <a:t>늦지않고 결근 없이 출근하기 위해서는 의지 뿐만 아니라</a:t>
            </a:r>
            <a:r>
              <a:rPr lang="en-US" altLang="ko-KR" sz="1300" dirty="0">
                <a:latin typeface="Baskerville Old Face" panose="02020602080505020303" pitchFamily="18" charset="0"/>
              </a:rPr>
              <a:t> </a:t>
            </a:r>
            <a:r>
              <a:rPr lang="ko-KR" altLang="en-US" sz="1300" dirty="0">
                <a:latin typeface="Baskerville Old Face" panose="02020602080505020303" pitchFamily="18" charset="0"/>
              </a:rPr>
              <a:t>체력도 꼭 필요한 것 이라고 판단됩니다</a:t>
            </a:r>
            <a:r>
              <a:rPr lang="en-US" altLang="ko-KR" sz="1300" dirty="0">
                <a:latin typeface="Baskerville Old Face" panose="02020602080505020303" pitchFamily="18" charset="0"/>
              </a:rPr>
              <a:t>. </a:t>
            </a:r>
            <a:endParaRPr lang="en-US" altLang="ko-KR" sz="1300" dirty="0" smtClean="0">
              <a:latin typeface="Baskerville Old Face" panose="02020602080505020303" pitchFamily="18" charset="0"/>
            </a:endParaRPr>
          </a:p>
          <a:p>
            <a:pPr marL="342900" indent="-342900"/>
            <a:r>
              <a:rPr lang="en-US" altLang="ko-KR" sz="1300" dirty="0">
                <a:latin typeface="Baskerville Old Face" panose="02020602080505020303" pitchFamily="18" charset="0"/>
              </a:rPr>
              <a:t> </a:t>
            </a:r>
            <a:r>
              <a:rPr lang="en-US" altLang="ko-KR" sz="1300" dirty="0" smtClean="0">
                <a:latin typeface="Baskerville Old Face" panose="02020602080505020303" pitchFamily="18" charset="0"/>
              </a:rPr>
              <a:t>   </a:t>
            </a:r>
          </a:p>
          <a:p>
            <a:pPr marL="342900" indent="-342900"/>
            <a:r>
              <a:rPr lang="en-US" altLang="ko-KR" sz="1300" dirty="0">
                <a:latin typeface="Baskerville Old Face" panose="02020602080505020303" pitchFamily="18" charset="0"/>
              </a:rPr>
              <a:t> </a:t>
            </a:r>
            <a:r>
              <a:rPr lang="en-US" altLang="ko-KR" sz="1300" dirty="0" smtClean="0">
                <a:latin typeface="Baskerville Old Face" panose="02020602080505020303" pitchFamily="18" charset="0"/>
              </a:rPr>
              <a:t>       30</a:t>
            </a:r>
            <a:r>
              <a:rPr lang="ko-KR" altLang="en-US" sz="1300" dirty="0">
                <a:latin typeface="Baskerville Old Face" panose="02020602080505020303" pitchFamily="18" charset="0"/>
              </a:rPr>
              <a:t>대 이후부터 매일 새벽에 운동을  하였습니다</a:t>
            </a:r>
            <a:r>
              <a:rPr lang="en-US" altLang="ko-KR" sz="1300" dirty="0">
                <a:latin typeface="Baskerville Old Face" panose="02020602080505020303" pitchFamily="18" charset="0"/>
              </a:rPr>
              <a:t>. </a:t>
            </a:r>
            <a:r>
              <a:rPr lang="ko-KR" altLang="en-US" sz="1300" dirty="0">
                <a:latin typeface="Baskerville Old Face" panose="02020602080505020303" pitchFamily="18" charset="0"/>
              </a:rPr>
              <a:t>걷기</a:t>
            </a:r>
            <a:r>
              <a:rPr lang="en-US" altLang="ko-KR" sz="1300" dirty="0">
                <a:latin typeface="Baskerville Old Face" panose="02020602080505020303" pitchFamily="18" charset="0"/>
              </a:rPr>
              <a:t>,</a:t>
            </a:r>
            <a:r>
              <a:rPr lang="ko-KR" altLang="en-US" sz="1300" dirty="0">
                <a:latin typeface="Baskerville Old Face" panose="02020602080505020303" pitchFamily="18" charset="0"/>
              </a:rPr>
              <a:t>달리기</a:t>
            </a:r>
            <a:r>
              <a:rPr lang="en-US" altLang="ko-KR" sz="1300" dirty="0">
                <a:latin typeface="Baskerville Old Face" panose="02020602080505020303" pitchFamily="18" charset="0"/>
              </a:rPr>
              <a:t>,</a:t>
            </a:r>
            <a:r>
              <a:rPr lang="ko-KR" altLang="en-US" sz="1300" dirty="0">
                <a:latin typeface="Baskerville Old Face" panose="02020602080505020303" pitchFamily="18" charset="0"/>
              </a:rPr>
              <a:t>자전거 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타기</a:t>
            </a:r>
            <a:r>
              <a:rPr lang="en-US" altLang="ko-KR" sz="1300" dirty="0" smtClean="0">
                <a:latin typeface="Baskerville Old Face" panose="02020602080505020303" pitchFamily="18" charset="0"/>
              </a:rPr>
              <a:t>  </a:t>
            </a:r>
            <a:r>
              <a:rPr lang="ko-KR" altLang="en-US" sz="1300" dirty="0">
                <a:latin typeface="Baskerville Old Face" panose="02020602080505020303" pitchFamily="18" charset="0"/>
              </a:rPr>
              <a:t>등 기초체력을 항상 유지하는데 만전을 기하여 왔습니다</a:t>
            </a:r>
            <a:r>
              <a:rPr lang="en-US" altLang="ko-KR" sz="1300" dirty="0">
                <a:latin typeface="Baskerville Old Face" panose="02020602080505020303" pitchFamily="18" charset="0"/>
              </a:rPr>
              <a:t>. </a:t>
            </a:r>
            <a:r>
              <a:rPr lang="ko-KR" altLang="en-US" sz="1300" dirty="0">
                <a:latin typeface="Baskerville Old Face" panose="02020602080505020303" pitchFamily="18" charset="0"/>
              </a:rPr>
              <a:t>이러한 체력관리 및 저의 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의지로 </a:t>
            </a:r>
            <a:r>
              <a:rPr lang="ko-KR" altLang="en-US" sz="1300" dirty="0">
                <a:latin typeface="Baskerville Old Face" panose="02020602080505020303" pitchFamily="18" charset="0"/>
              </a:rPr>
              <a:t>인해 직장생활 하는 동안 한번도 지각 및 결근을 하지 않았습니다</a:t>
            </a:r>
            <a:r>
              <a:rPr lang="en-US" altLang="ko-KR" sz="1300" dirty="0">
                <a:latin typeface="Baskerville Old Face" panose="02020602080505020303" pitchFamily="18" charset="0"/>
              </a:rPr>
              <a:t>. </a:t>
            </a:r>
            <a:r>
              <a:rPr lang="ko-KR" altLang="en-US" sz="1300" dirty="0">
                <a:latin typeface="Baskerville Old Face" panose="02020602080505020303" pitchFamily="18" charset="0"/>
              </a:rPr>
              <a:t>이에 더해 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야근 및 </a:t>
            </a:r>
            <a:r>
              <a:rPr lang="ko-KR" altLang="en-US" sz="1300" dirty="0">
                <a:latin typeface="Baskerville Old Face" panose="02020602080505020303" pitchFamily="18" charset="0"/>
              </a:rPr>
              <a:t>휴일 근무가 필요할 시는 회사에서 그만해도 된다고 해도 제가 성에 차지 않으면</a:t>
            </a:r>
            <a:r>
              <a:rPr lang="en-US" altLang="ko-KR" sz="1300" dirty="0">
                <a:latin typeface="Baskerville Old Face" panose="02020602080505020303" pitchFamily="18" charset="0"/>
              </a:rPr>
              <a:t>  </a:t>
            </a:r>
            <a:r>
              <a:rPr lang="ko-KR" altLang="en-US" sz="1300" dirty="0">
                <a:latin typeface="Baskerville Old Face" panose="02020602080505020303" pitchFamily="18" charset="0"/>
              </a:rPr>
              <a:t>만족할 만한 결과가 나올 때 까지 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계속 했습니다</a:t>
            </a:r>
            <a:r>
              <a:rPr lang="en-US" altLang="ko-KR" sz="1300" dirty="0" smtClean="0">
                <a:latin typeface="Baskerville Old Face" panose="02020602080505020303" pitchFamily="18" charset="0"/>
              </a:rPr>
              <a:t>.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  </a:t>
            </a:r>
            <a:endParaRPr lang="en-US" altLang="ko-KR" sz="1300" dirty="0">
              <a:latin typeface="Baskerville Old Face" panose="02020602080505020303" pitchFamily="18" charset="0"/>
            </a:endParaRPr>
          </a:p>
          <a:p>
            <a:pPr marL="342900" indent="-342900"/>
            <a:endParaRPr lang="en-US" altLang="ko-KR" sz="1300" dirty="0">
              <a:latin typeface="Baskerville Old Face" panose="02020602080505020303" pitchFamily="18" charset="0"/>
            </a:endParaRPr>
          </a:p>
          <a:p>
            <a:pPr marL="342900" indent="-342900"/>
            <a:r>
              <a:rPr lang="ko-KR" altLang="en-US" sz="1300" dirty="0">
                <a:latin typeface="Baskerville Old Face" panose="02020602080505020303" pitchFamily="18" charset="0"/>
              </a:rPr>
              <a:t>         현재의 제 체력이 청년에 비해 월등</a:t>
            </a:r>
            <a:r>
              <a:rPr lang="en-US" altLang="ko-KR" sz="1300" dirty="0">
                <a:latin typeface="Baskerville Old Face" panose="02020602080505020303" pitchFamily="18" charset="0"/>
              </a:rPr>
              <a:t> </a:t>
            </a:r>
            <a:r>
              <a:rPr lang="ko-KR" altLang="en-US" sz="1300" dirty="0">
                <a:latin typeface="Baskerville Old Face" panose="02020602080505020303" pitchFamily="18" charset="0"/>
              </a:rPr>
              <a:t>하다고는 할 수 없지만 뒤쳐진다고 인정하지도 않습니다</a:t>
            </a:r>
            <a:r>
              <a:rPr lang="en-US" altLang="ko-KR" sz="1300" dirty="0">
                <a:latin typeface="Baskerville Old Face" panose="02020602080505020303" pitchFamily="18" charset="0"/>
              </a:rPr>
              <a:t>. </a:t>
            </a:r>
            <a:r>
              <a:rPr lang="ko-KR" altLang="en-US" sz="1300" dirty="0">
                <a:latin typeface="Baskerville Old Face" panose="02020602080505020303" pitchFamily="18" charset="0"/>
              </a:rPr>
              <a:t>이러한  의지와 체력을 갖춘</a:t>
            </a:r>
            <a:r>
              <a:rPr lang="en-US" altLang="ko-KR" sz="1300" dirty="0">
                <a:latin typeface="Baskerville Old Face" panose="02020602080505020303" pitchFamily="18" charset="0"/>
              </a:rPr>
              <a:t> </a:t>
            </a:r>
            <a:r>
              <a:rPr lang="ko-KR" altLang="en-US" sz="1300" dirty="0">
                <a:latin typeface="Baskerville Old Face" panose="02020602080505020303" pitchFamily="18" charset="0"/>
              </a:rPr>
              <a:t>저로서는 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귀사에  </a:t>
            </a:r>
            <a:r>
              <a:rPr lang="ko-KR" altLang="en-US" sz="1300" dirty="0">
                <a:latin typeface="Baskerville Old Face" panose="02020602080505020303" pitchFamily="18" charset="0"/>
              </a:rPr>
              <a:t>종사할 직원에 있어 위에서</a:t>
            </a:r>
            <a:r>
              <a:rPr lang="en-US" altLang="ko-KR" sz="1300" dirty="0">
                <a:latin typeface="Baskerville Old Face" panose="02020602080505020303" pitchFamily="18" charset="0"/>
              </a:rPr>
              <a:t> </a:t>
            </a:r>
            <a:r>
              <a:rPr lang="ko-KR" altLang="en-US" sz="1300" dirty="0">
                <a:latin typeface="Baskerville Old Face" panose="02020602080505020303" pitchFamily="18" charset="0"/>
              </a:rPr>
              <a:t>기술한 내적인 자질 뿐만 아니라 외적인 자격도 적합하게 발휘될 것으로 확신합니다</a:t>
            </a:r>
            <a:r>
              <a:rPr lang="en-US" altLang="ko-KR" sz="1300" dirty="0">
                <a:latin typeface="Baskerville Old Face" panose="02020602080505020303" pitchFamily="18" charset="0"/>
              </a:rPr>
              <a:t>.  </a:t>
            </a:r>
          </a:p>
          <a:p>
            <a:pPr marL="342900" indent="-342900"/>
            <a:endParaRPr lang="en-US" altLang="ko-KR" sz="1300" dirty="0">
              <a:latin typeface="Baskerville Old Face" panose="02020602080505020303" pitchFamily="18" charset="0"/>
            </a:endParaRPr>
          </a:p>
          <a:p>
            <a:pPr marL="342900" indent="-342900"/>
            <a:r>
              <a:rPr lang="en-US" altLang="ko-KR" sz="1300" dirty="0">
                <a:latin typeface="Baskerville Old Face" panose="02020602080505020303" pitchFamily="18" charset="0"/>
              </a:rPr>
              <a:t>      </a:t>
            </a:r>
            <a:r>
              <a:rPr lang="en-US" altLang="ko-KR" sz="1300" dirty="0" smtClean="0">
                <a:latin typeface="Baskerville Old Face" panose="02020602080505020303" pitchFamily="18" charset="0"/>
              </a:rPr>
              <a:t>•1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종 보통 운전 면허 소지자 입니다 </a:t>
            </a:r>
            <a:endParaRPr lang="en-US" altLang="ko-KR" sz="1300" dirty="0">
              <a:latin typeface="Baskerville Old Face" panose="02020602080505020303" pitchFamily="18" charset="0"/>
            </a:endParaRPr>
          </a:p>
          <a:p>
            <a:pPr marL="342900" indent="-342900"/>
            <a:endParaRPr lang="en-US" altLang="ko-KR" sz="1300" dirty="0">
              <a:latin typeface="Baskerville Old Face" panose="02020602080505020303" pitchFamily="18" charset="0"/>
            </a:endParaRPr>
          </a:p>
          <a:p>
            <a:pPr marL="342900" indent="-342900"/>
            <a:r>
              <a:rPr lang="en-US" altLang="ko-KR" sz="1300" dirty="0">
                <a:latin typeface="Baskerville Old Face" panose="02020602080505020303" pitchFamily="18" charset="0"/>
              </a:rPr>
              <a:t>         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운전 이력 </a:t>
            </a:r>
            <a:r>
              <a:rPr lang="en-US" altLang="ko-KR" sz="1300" dirty="0" smtClean="0">
                <a:latin typeface="Baskerville Old Face" panose="02020602080505020303" pitchFamily="18" charset="0"/>
              </a:rPr>
              <a:t>30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년 동안 한 번도 사고가 없었습니다</a:t>
            </a:r>
            <a:r>
              <a:rPr lang="en-US" altLang="ko-KR" sz="1300" dirty="0" smtClean="0">
                <a:latin typeface="Baskerville Old Face" panose="02020602080505020303" pitchFamily="18" charset="0"/>
              </a:rPr>
              <a:t>. 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사유는 안전 운전을 기본으로 여겼기</a:t>
            </a:r>
            <a:endParaRPr lang="en-US" altLang="ko-KR" sz="1300" dirty="0" smtClean="0">
              <a:latin typeface="Baskerville Old Face" panose="02020602080505020303" pitchFamily="18" charset="0"/>
            </a:endParaRPr>
          </a:p>
          <a:p>
            <a:pPr marL="342900" indent="-342900"/>
            <a:r>
              <a:rPr lang="en-US" altLang="ko-KR" sz="1300" dirty="0">
                <a:latin typeface="Baskerville Old Face" panose="02020602080505020303" pitchFamily="18" charset="0"/>
              </a:rPr>
              <a:t> </a:t>
            </a:r>
            <a:r>
              <a:rPr lang="en-US" altLang="ko-KR" sz="1300" dirty="0" smtClean="0">
                <a:latin typeface="Baskerville Old Face" panose="02020602080505020303" pitchFamily="18" charset="0"/>
              </a:rPr>
              <a:t>         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때문 입니다</a:t>
            </a:r>
            <a:r>
              <a:rPr lang="en-US" altLang="ko-KR" sz="1300" dirty="0" smtClean="0">
                <a:latin typeface="Baskerville Old Face" panose="02020602080505020303" pitchFamily="18" charset="0"/>
              </a:rPr>
              <a:t>.</a:t>
            </a:r>
          </a:p>
          <a:p>
            <a:pPr marL="342900" indent="-342900"/>
            <a:r>
              <a:rPr lang="en-US" altLang="ko-KR" sz="1300" dirty="0">
                <a:latin typeface="Baskerville Old Face" panose="02020602080505020303" pitchFamily="18" charset="0"/>
              </a:rPr>
              <a:t> </a:t>
            </a:r>
            <a:r>
              <a:rPr lang="en-US" altLang="ko-KR" sz="1300" dirty="0" smtClean="0">
                <a:latin typeface="Baskerville Old Face" panose="02020602080505020303" pitchFamily="18" charset="0"/>
              </a:rPr>
              <a:t>        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그렇다고 느림 운전을 하지도 않습니다</a:t>
            </a:r>
            <a:r>
              <a:rPr lang="en-US" altLang="ko-KR" sz="1300" dirty="0" smtClean="0">
                <a:latin typeface="Baskerville Old Face" panose="02020602080505020303" pitchFamily="18" charset="0"/>
              </a:rPr>
              <a:t>. 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운전하면서 약속한 시간에 늦은 경험은 거의 </a:t>
            </a:r>
            <a:endParaRPr lang="en-US" altLang="ko-KR" sz="1300" dirty="0" smtClean="0">
              <a:latin typeface="Baskerville Old Face" panose="02020602080505020303" pitchFamily="18" charset="0"/>
            </a:endParaRPr>
          </a:p>
          <a:p>
            <a:pPr marL="342900" indent="-342900"/>
            <a:r>
              <a:rPr lang="en-US" altLang="ko-KR" sz="1300" dirty="0">
                <a:latin typeface="Baskerville Old Face" panose="02020602080505020303" pitchFamily="18" charset="0"/>
              </a:rPr>
              <a:t> </a:t>
            </a:r>
            <a:r>
              <a:rPr lang="en-US" altLang="ko-KR" sz="1300" dirty="0" smtClean="0">
                <a:latin typeface="Baskerville Old Face" panose="02020602080505020303" pitchFamily="18" charset="0"/>
              </a:rPr>
              <a:t>        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없습니다</a:t>
            </a:r>
            <a:r>
              <a:rPr lang="en-US" altLang="ko-KR" sz="1300" dirty="0" smtClean="0">
                <a:latin typeface="Baskerville Old Face" panose="02020602080505020303" pitchFamily="18" charset="0"/>
              </a:rPr>
              <a:t>.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 </a:t>
            </a:r>
            <a:endParaRPr lang="en-US" altLang="ko-KR" sz="1300" dirty="0" smtClean="0">
              <a:latin typeface="Baskerville Old Face" panose="02020602080505020303" pitchFamily="18" charset="0"/>
            </a:endParaRPr>
          </a:p>
          <a:p>
            <a:pPr marL="342900" indent="-342900"/>
            <a:endParaRPr lang="en-US" altLang="ko-KR" sz="1300" dirty="0">
              <a:latin typeface="Baskerville Old Face" panose="02020602080505020303" pitchFamily="18" charset="0"/>
            </a:endParaRPr>
          </a:p>
          <a:p>
            <a:pPr marL="342900" indent="-342900"/>
            <a:r>
              <a:rPr lang="en-US" altLang="ko-KR" sz="1300" dirty="0" smtClean="0">
                <a:latin typeface="Baskerville Old Face" panose="02020602080505020303" pitchFamily="18" charset="0"/>
              </a:rPr>
              <a:t>        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현재 본인의 차를 소유하고 있으며 계속해서 운행 중 입니다</a:t>
            </a:r>
            <a:r>
              <a:rPr lang="en-US" altLang="ko-KR" sz="1300" dirty="0" smtClean="0">
                <a:latin typeface="Baskerville Old Face" panose="02020602080505020303" pitchFamily="18" charset="0"/>
              </a:rPr>
              <a:t>’        </a:t>
            </a:r>
            <a:endParaRPr lang="en-US" altLang="ko-KR" sz="1300" dirty="0">
              <a:latin typeface="Baskerville Old Face" panose="02020602080505020303" pitchFamily="18" charset="0"/>
            </a:endParaRPr>
          </a:p>
          <a:p>
            <a:pPr marL="342900" indent="-342900"/>
            <a:endParaRPr lang="en-US" altLang="ko-KR" sz="1300" dirty="0">
              <a:latin typeface="Baskerville Old Face" panose="02020602080505020303" pitchFamily="18" charset="0"/>
            </a:endParaRPr>
          </a:p>
          <a:p>
            <a:pPr marL="342900" indent="-342900"/>
            <a:r>
              <a:rPr lang="en-US" altLang="ko-KR" sz="1300" dirty="0">
                <a:latin typeface="Baskerville Old Face" panose="02020602080505020303" pitchFamily="18" charset="0"/>
              </a:rPr>
              <a:t>       </a:t>
            </a:r>
            <a:r>
              <a:rPr lang="ko-KR" altLang="ko-KR" sz="1300" dirty="0" smtClean="0">
                <a:latin typeface="Baskerville Old Face" panose="02020602080505020303" pitchFamily="18" charset="0"/>
              </a:rPr>
              <a:t>•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현재 렌터카 회사에서 근무하고 있습니다</a:t>
            </a:r>
            <a:endParaRPr lang="en-US" altLang="ko-KR" sz="1300" dirty="0" smtClean="0">
              <a:latin typeface="Baskerville Old Face" panose="02020602080505020303" pitchFamily="18" charset="0"/>
            </a:endParaRPr>
          </a:p>
          <a:p>
            <a:pPr marL="342900" indent="-342900"/>
            <a:endParaRPr lang="en-US" altLang="ko-KR" sz="1300" dirty="0">
              <a:latin typeface="Baskerville Old Face" panose="02020602080505020303" pitchFamily="18" charset="0"/>
            </a:endParaRPr>
          </a:p>
          <a:p>
            <a:pPr marL="342900" indent="-342900"/>
            <a:r>
              <a:rPr lang="en-US" altLang="ko-KR" sz="1300" dirty="0" smtClean="0">
                <a:latin typeface="Baskerville Old Face" panose="02020602080505020303" pitchFamily="18" charset="0"/>
              </a:rPr>
              <a:t>         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퇴사 후  아르바이트를 하고 있는 중 현재 다니고 있는 </a:t>
            </a:r>
            <a:r>
              <a:rPr lang="ko-KR" altLang="en-US" sz="1300" dirty="0" err="1" smtClean="0">
                <a:latin typeface="Baskerville Old Face" panose="02020602080505020303" pitchFamily="18" charset="0"/>
              </a:rPr>
              <a:t>렌트가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 회사에 입사하게 </a:t>
            </a:r>
            <a:r>
              <a:rPr lang="ko-KR" altLang="en-US" sz="1300" dirty="0" err="1" smtClean="0">
                <a:latin typeface="Baskerville Old Face" panose="02020602080505020303" pitchFamily="18" charset="0"/>
              </a:rPr>
              <a:t>되었습</a:t>
            </a:r>
            <a:endParaRPr lang="en-US" altLang="ko-KR" sz="1300" dirty="0" smtClean="0">
              <a:latin typeface="Baskerville Old Face" panose="02020602080505020303" pitchFamily="18" charset="0"/>
            </a:endParaRPr>
          </a:p>
          <a:p>
            <a:pPr marL="342900" indent="-342900"/>
            <a:r>
              <a:rPr lang="en-US" altLang="ko-KR" sz="1300" dirty="0">
                <a:latin typeface="Baskerville Old Face" panose="02020602080505020303" pitchFamily="18" charset="0"/>
              </a:rPr>
              <a:t> </a:t>
            </a:r>
            <a:r>
              <a:rPr lang="en-US" altLang="ko-KR" sz="1300" dirty="0" smtClean="0">
                <a:latin typeface="Baskerville Old Face" panose="02020602080505020303" pitchFamily="18" charset="0"/>
              </a:rPr>
              <a:t>        </a:t>
            </a:r>
            <a:r>
              <a:rPr lang="ko-KR" altLang="en-US" sz="1300" dirty="0" err="1" smtClean="0">
                <a:latin typeface="Baskerville Old Face" panose="02020602080505020303" pitchFamily="18" charset="0"/>
              </a:rPr>
              <a:t>니다</a:t>
            </a:r>
            <a:r>
              <a:rPr lang="en-US" altLang="ko-KR" sz="1300" dirty="0" smtClean="0">
                <a:latin typeface="Baskerville Old Face" panose="02020602080505020303" pitchFamily="18" charset="0"/>
              </a:rPr>
              <a:t>.</a:t>
            </a:r>
          </a:p>
          <a:p>
            <a:pPr marL="342900" indent="-342900"/>
            <a:endParaRPr lang="en-US" altLang="ko-KR" sz="1300" dirty="0">
              <a:latin typeface="Baskerville Old Face" panose="02020602080505020303" pitchFamily="18" charset="0"/>
            </a:endParaRPr>
          </a:p>
          <a:p>
            <a:pPr marL="342900" indent="-342900"/>
            <a:r>
              <a:rPr lang="en-US" altLang="ko-KR" sz="1300" dirty="0" smtClean="0">
                <a:latin typeface="Baskerville Old Face" panose="02020602080505020303" pitchFamily="18" charset="0"/>
              </a:rPr>
              <a:t>         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젊은 상사들을  모시고 문제 없이 업무를 수행 하여 이제는 없어서는 안 될 조직원이 </a:t>
            </a:r>
            <a:endParaRPr lang="en-US" altLang="ko-KR" sz="1300" dirty="0" smtClean="0">
              <a:latin typeface="Baskerville Old Face" panose="02020602080505020303" pitchFamily="18" charset="0"/>
            </a:endParaRPr>
          </a:p>
          <a:p>
            <a:pPr marL="342900" indent="-342900"/>
            <a:r>
              <a:rPr lang="en-US" altLang="ko-KR" sz="1300" dirty="0">
                <a:latin typeface="Baskerville Old Face" panose="02020602080505020303" pitchFamily="18" charset="0"/>
              </a:rPr>
              <a:t> </a:t>
            </a:r>
            <a:r>
              <a:rPr lang="en-US" altLang="ko-KR" sz="1300" dirty="0" smtClean="0">
                <a:latin typeface="Baskerville Old Face" panose="02020602080505020303" pitchFamily="18" charset="0"/>
              </a:rPr>
              <a:t>        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되었습니다   </a:t>
            </a:r>
            <a:endParaRPr lang="en-US" altLang="ko-KR" sz="1300" dirty="0">
              <a:latin typeface="Baskerville Old Face" panose="02020602080505020303" pitchFamily="18" charset="0"/>
            </a:endParaRPr>
          </a:p>
          <a:p>
            <a:pPr marL="342900" indent="-342900"/>
            <a:endParaRPr lang="en-US" altLang="ko-KR" sz="1300" dirty="0">
              <a:latin typeface="Baskerville Old Face" panose="02020602080505020303" pitchFamily="18" charset="0"/>
            </a:endParaRPr>
          </a:p>
          <a:p>
            <a:pPr marL="342900" indent="-342900"/>
            <a:r>
              <a:rPr lang="en-US" altLang="ko-KR" sz="1300" dirty="0">
                <a:latin typeface="Baskerville Old Face" panose="02020602080505020303" pitchFamily="18" charset="0"/>
              </a:rPr>
              <a:t>        </a:t>
            </a:r>
            <a:r>
              <a:rPr lang="ko-KR" altLang="en-US" sz="1300" dirty="0">
                <a:latin typeface="Baskerville Old Face" panose="02020602080505020303" pitchFamily="18" charset="0"/>
              </a:rPr>
              <a:t>    </a:t>
            </a:r>
            <a:endParaRPr lang="en-US" altLang="ko-KR" sz="1300" dirty="0"/>
          </a:p>
        </p:txBody>
      </p:sp>
    </p:spTree>
    <p:extLst>
      <p:ext uri="{BB962C8B-B14F-4D97-AF65-F5344CB8AC3E}">
        <p14:creationId xmlns="" xmlns:p14="http://schemas.microsoft.com/office/powerpoint/2010/main" val="3589354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-60470" y="294376"/>
            <a:ext cx="6789612" cy="8494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/>
            <a:r>
              <a:rPr lang="en-US" altLang="ko-KR" sz="1300" b="1" dirty="0"/>
              <a:t> </a:t>
            </a:r>
            <a:r>
              <a:rPr lang="en-US" altLang="ko-KR" sz="1300" dirty="0">
                <a:latin typeface="Baskerville Old Face" panose="02020602080505020303" pitchFamily="18" charset="0"/>
              </a:rPr>
              <a:t>    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차를 예약한 고객에게 목적지까지 차를 배송하여 계약을 맺고 대여 차를 고객이 반납</a:t>
            </a:r>
            <a:endParaRPr lang="en-US" altLang="ko-KR" sz="1300" dirty="0" smtClean="0">
              <a:latin typeface="Baskerville Old Face" panose="02020602080505020303" pitchFamily="18" charset="0"/>
            </a:endParaRPr>
          </a:p>
          <a:p>
            <a:pPr marL="342900" indent="-342900"/>
            <a:r>
              <a:rPr lang="en-US" altLang="ko-KR" sz="1300" dirty="0">
                <a:latin typeface="Baskerville Old Face" panose="02020602080505020303" pitchFamily="18" charset="0"/>
              </a:rPr>
              <a:t> </a:t>
            </a:r>
            <a:r>
              <a:rPr lang="en-US" altLang="ko-KR" sz="1300" dirty="0" smtClean="0">
                <a:latin typeface="Baskerville Old Face" panose="02020602080505020303" pitchFamily="18" charset="0"/>
              </a:rPr>
              <a:t>     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한다고</a:t>
            </a:r>
            <a:r>
              <a:rPr lang="en-US" altLang="ko-KR" sz="1300" dirty="0" smtClean="0">
                <a:latin typeface="Baskerville Old Face" panose="02020602080505020303" pitchFamily="18" charset="0"/>
              </a:rPr>
              <a:t> 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하면 주소지에 요청한 시간에 도착하여 차를 검사하고 회자하는 </a:t>
            </a:r>
            <a:r>
              <a:rPr lang="ko-KR" altLang="en-US" sz="1300" dirty="0" err="1" smtClean="0">
                <a:latin typeface="Baskerville Old Face" panose="02020602080505020303" pitchFamily="18" charset="0"/>
              </a:rPr>
              <a:t>배회차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 팀에 </a:t>
            </a:r>
            <a:endParaRPr lang="en-US" altLang="ko-KR" sz="1300" dirty="0" smtClean="0">
              <a:latin typeface="Baskerville Old Face" panose="02020602080505020303" pitchFamily="18" charset="0"/>
            </a:endParaRPr>
          </a:p>
          <a:p>
            <a:pPr marL="342900" indent="-342900"/>
            <a:r>
              <a:rPr lang="en-US" altLang="ko-KR" sz="1300" dirty="0">
                <a:latin typeface="Baskerville Old Face" panose="02020602080505020303" pitchFamily="18" charset="0"/>
              </a:rPr>
              <a:t> </a:t>
            </a:r>
            <a:r>
              <a:rPr lang="en-US" altLang="ko-KR" sz="1300" dirty="0" smtClean="0">
                <a:latin typeface="Baskerville Old Face" panose="02020602080505020303" pitchFamily="18" charset="0"/>
              </a:rPr>
              <a:t>     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근무 중 입니다</a:t>
            </a:r>
            <a:endParaRPr lang="en-US" altLang="ko-KR" sz="1300" dirty="0" smtClean="0">
              <a:latin typeface="Baskerville Old Face" panose="02020602080505020303" pitchFamily="18" charset="0"/>
            </a:endParaRPr>
          </a:p>
          <a:p>
            <a:pPr marL="342900" indent="-342900"/>
            <a:endParaRPr lang="en-US" altLang="ko-KR" sz="1300" dirty="0">
              <a:latin typeface="Baskerville Old Face" panose="02020602080505020303" pitchFamily="18" charset="0"/>
            </a:endParaRPr>
          </a:p>
          <a:p>
            <a:pPr marL="342900" indent="-342900"/>
            <a:r>
              <a:rPr lang="en-US" altLang="ko-KR" sz="1300" dirty="0" smtClean="0">
                <a:latin typeface="Baskerville Old Face" panose="02020602080505020303" pitchFamily="18" charset="0"/>
              </a:rPr>
              <a:t>      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이때 요구되는 사항은 장시간에 걸쳐 차가 이상 없는지 철저하게 점검하고 고객과 약</a:t>
            </a:r>
            <a:endParaRPr lang="en-US" altLang="ko-KR" sz="1300" dirty="0" smtClean="0">
              <a:latin typeface="Baskerville Old Face" panose="02020602080505020303" pitchFamily="18" charset="0"/>
            </a:endParaRPr>
          </a:p>
          <a:p>
            <a:pPr marL="342900" indent="-342900"/>
            <a:r>
              <a:rPr lang="en-US" altLang="ko-KR" sz="1300" dirty="0">
                <a:latin typeface="Baskerville Old Face" panose="02020602080505020303" pitchFamily="18" charset="0"/>
              </a:rPr>
              <a:t> </a:t>
            </a:r>
            <a:r>
              <a:rPr lang="en-US" altLang="ko-KR" sz="1300" dirty="0" smtClean="0">
                <a:latin typeface="Baskerville Old Face" panose="02020602080505020303" pitchFamily="18" charset="0"/>
              </a:rPr>
              <a:t>     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속한 시간이 급박하거나 여유가 있더라도 완벽하게 정비 완료 시 까지 체크하고 또 </a:t>
            </a:r>
            <a:endParaRPr lang="en-US" altLang="ko-KR" sz="1300" dirty="0" smtClean="0">
              <a:latin typeface="Baskerville Old Face" panose="02020602080505020303" pitchFamily="18" charset="0"/>
            </a:endParaRPr>
          </a:p>
          <a:p>
            <a:pPr marL="342900" indent="-342900"/>
            <a:r>
              <a:rPr lang="en-US" altLang="ko-KR" sz="1300" dirty="0">
                <a:latin typeface="Baskerville Old Face" panose="02020602080505020303" pitchFamily="18" charset="0"/>
              </a:rPr>
              <a:t> </a:t>
            </a:r>
            <a:r>
              <a:rPr lang="en-US" altLang="ko-KR" sz="1300" dirty="0" smtClean="0">
                <a:latin typeface="Baskerville Old Face" panose="02020602080505020303" pitchFamily="18" charset="0"/>
              </a:rPr>
              <a:t>     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확인하는 것이며 완료 후에도 상태가 기준에 맞는 지 재 점검하는 등 사소한 것도 </a:t>
            </a:r>
            <a:endParaRPr lang="en-US" altLang="ko-KR" sz="1300" dirty="0" smtClean="0">
              <a:latin typeface="Baskerville Old Face" panose="02020602080505020303" pitchFamily="18" charset="0"/>
            </a:endParaRPr>
          </a:p>
          <a:p>
            <a:pPr marL="342900" indent="-342900"/>
            <a:r>
              <a:rPr lang="en-US" altLang="ko-KR" sz="1300" dirty="0">
                <a:latin typeface="Baskerville Old Face" panose="02020602080505020303" pitchFamily="18" charset="0"/>
              </a:rPr>
              <a:t> </a:t>
            </a:r>
            <a:r>
              <a:rPr lang="en-US" altLang="ko-KR" sz="1300" dirty="0" smtClean="0">
                <a:latin typeface="Baskerville Old Face" panose="02020602080505020303" pitchFamily="18" charset="0"/>
              </a:rPr>
              <a:t>     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놓치지 않는 디테일 확인 성향과 대충 하지 않는 </a:t>
            </a:r>
            <a:r>
              <a:rPr lang="ko-KR" altLang="en-US" sz="1300" dirty="0" err="1" smtClean="0">
                <a:latin typeface="Baskerville Old Face" panose="02020602080505020303" pitchFamily="18" charset="0"/>
              </a:rPr>
              <a:t>준수성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 이었습니다</a:t>
            </a:r>
            <a:r>
              <a:rPr lang="en-US" altLang="ko-KR" sz="1300" dirty="0" smtClean="0">
                <a:latin typeface="Baskerville Old Face" panose="02020602080505020303" pitchFamily="18" charset="0"/>
              </a:rPr>
              <a:t> </a:t>
            </a:r>
          </a:p>
          <a:p>
            <a:pPr marL="342900" indent="-342900"/>
            <a:endParaRPr lang="en-US" altLang="ko-KR" sz="1300" dirty="0" smtClean="0">
              <a:latin typeface="Baskerville Old Face" panose="02020602080505020303" pitchFamily="18" charset="0"/>
            </a:endParaRPr>
          </a:p>
          <a:p>
            <a:pPr marL="342900" indent="-342900"/>
            <a:r>
              <a:rPr lang="en-US" altLang="ko-KR" sz="1300" dirty="0" smtClean="0">
                <a:latin typeface="Baskerville Old Face" panose="02020602080505020303" pitchFamily="18" charset="0"/>
              </a:rPr>
              <a:t>       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고객과 계약 후에는 유지를 위해 문의 사항</a:t>
            </a:r>
            <a:r>
              <a:rPr lang="en-US" altLang="ko-KR" sz="1300" dirty="0" smtClean="0">
                <a:latin typeface="Baskerville Old Face" panose="02020602080505020303" pitchFamily="18" charset="0"/>
              </a:rPr>
              <a:t>,AS,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보험 처리 등 지 우호성 유지를</a:t>
            </a:r>
            <a:endParaRPr lang="en-US" altLang="ko-KR" sz="1300" dirty="0" smtClean="0">
              <a:latin typeface="Baskerville Old Face" panose="02020602080505020303" pitchFamily="18" charset="0"/>
            </a:endParaRPr>
          </a:p>
          <a:p>
            <a:pPr marL="342900" indent="-342900"/>
            <a:r>
              <a:rPr lang="en-US" altLang="ko-KR" sz="1300" dirty="0" smtClean="0">
                <a:latin typeface="Baskerville Old Face" panose="02020602080505020303" pitchFamily="18" charset="0"/>
              </a:rPr>
              <a:t>       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통해 기존 고객 유지는 물론 유지 고객이 신규 고객을 소개 해 주는 결과를 창출해 내</a:t>
            </a:r>
            <a:endParaRPr lang="en-US" altLang="ko-KR" sz="1300" dirty="0" smtClean="0">
              <a:latin typeface="Baskerville Old Face" panose="02020602080505020303" pitchFamily="18" charset="0"/>
            </a:endParaRPr>
          </a:p>
          <a:p>
            <a:pPr marL="342900" indent="-342900"/>
            <a:r>
              <a:rPr lang="en-US" altLang="ko-KR" sz="1300" dirty="0" smtClean="0">
                <a:latin typeface="Baskerville Old Face" panose="02020602080505020303" pitchFamily="18" charset="0"/>
              </a:rPr>
              <a:t>        </a:t>
            </a:r>
            <a:r>
              <a:rPr lang="ko-KR" altLang="en-US" sz="1300" dirty="0" err="1" smtClean="0">
                <a:latin typeface="Baskerville Old Face" panose="02020602080505020303" pitchFamily="18" charset="0"/>
              </a:rPr>
              <a:t>었습니다</a:t>
            </a:r>
            <a:r>
              <a:rPr lang="en-US" altLang="ko-KR" sz="1300" dirty="0" smtClean="0">
                <a:latin typeface="Baskerville Old Face" panose="02020602080505020303" pitchFamily="18" charset="0"/>
              </a:rPr>
              <a:t>.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    </a:t>
            </a:r>
            <a:r>
              <a:rPr lang="en-US" altLang="ko-KR" sz="1300" dirty="0" smtClean="0">
                <a:latin typeface="Baskerville Old Face" panose="02020602080505020303" pitchFamily="18" charset="0"/>
              </a:rPr>
              <a:t>   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   </a:t>
            </a:r>
            <a:endParaRPr lang="en-US" altLang="ko-KR" sz="1300" dirty="0" smtClean="0">
              <a:latin typeface="Baskerville Old Face" panose="02020602080505020303" pitchFamily="18" charset="0"/>
            </a:endParaRPr>
          </a:p>
          <a:p>
            <a:pPr marL="342900" indent="-342900"/>
            <a:endParaRPr lang="en-US" altLang="ko-KR" sz="1300" dirty="0">
              <a:latin typeface="Baskerville Old Face" panose="02020602080505020303" pitchFamily="18" charset="0"/>
            </a:endParaRPr>
          </a:p>
          <a:p>
            <a:pPr marL="342900" indent="-342900"/>
            <a:r>
              <a:rPr lang="en-US" altLang="ko-KR" sz="1300" dirty="0" smtClean="0">
                <a:latin typeface="Baskerville Old Face" panose="02020602080505020303" pitchFamily="18" charset="0"/>
              </a:rPr>
              <a:t>      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이로 인해 몇 년 동안 근속 중이며 한번도 지각이나 결근을 하지 않은 점도</a:t>
            </a:r>
            <a:r>
              <a:rPr lang="en-US" altLang="ko-KR" sz="1300" dirty="0" smtClean="0">
                <a:latin typeface="Baskerville Old Face" panose="02020602080505020303" pitchFamily="18" charset="0"/>
              </a:rPr>
              <a:t> </a:t>
            </a:r>
            <a:r>
              <a:rPr lang="ko-KR" altLang="en-US" sz="1300" dirty="0" err="1" smtClean="0">
                <a:latin typeface="Baskerville Old Face" panose="02020602080505020303" pitchFamily="18" charset="0"/>
              </a:rPr>
              <a:t>반영되었</a:t>
            </a:r>
            <a:endParaRPr lang="en-US" altLang="ko-KR" sz="1300" dirty="0" smtClean="0">
              <a:latin typeface="Baskerville Old Face" panose="02020602080505020303" pitchFamily="18" charset="0"/>
            </a:endParaRPr>
          </a:p>
          <a:p>
            <a:pPr marL="342900" indent="-342900"/>
            <a:r>
              <a:rPr lang="en-US" altLang="ko-KR" sz="1300" dirty="0" smtClean="0">
                <a:latin typeface="Baskerville Old Face" panose="02020602080505020303" pitchFamily="18" charset="0"/>
              </a:rPr>
              <a:t>       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습니다 </a:t>
            </a:r>
            <a:endParaRPr lang="en-US" altLang="ko-KR" sz="1300" dirty="0" smtClean="0">
              <a:latin typeface="Baskerville Old Face" panose="02020602080505020303" pitchFamily="18" charset="0"/>
            </a:endParaRPr>
          </a:p>
          <a:p>
            <a:pPr marL="342900" indent="-342900"/>
            <a:r>
              <a:rPr lang="en-US" altLang="ko-KR" sz="1300" dirty="0" smtClean="0">
                <a:latin typeface="Baskerville Old Face" panose="02020602080505020303" pitchFamily="18" charset="0"/>
              </a:rPr>
              <a:t>      </a:t>
            </a:r>
          </a:p>
          <a:p>
            <a:pPr marL="342900" indent="-342900"/>
            <a:r>
              <a:rPr lang="en-US" altLang="ko-KR" sz="1300" dirty="0">
                <a:latin typeface="Baskerville Old Face" panose="02020602080505020303" pitchFamily="18" charset="0"/>
              </a:rPr>
              <a:t> </a:t>
            </a:r>
            <a:r>
              <a:rPr lang="en-US" altLang="ko-KR" sz="1300" dirty="0" smtClean="0">
                <a:latin typeface="Baskerville Old Face" panose="02020602080505020303" pitchFamily="18" charset="0"/>
              </a:rPr>
              <a:t>     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인정 받고 있는 현 회사 대신 귀사를 지원하게 된 사유는 경기 침체에 따라 회사가 문을</a:t>
            </a:r>
            <a:endParaRPr lang="en-US" altLang="ko-KR" sz="1300" dirty="0" smtClean="0">
              <a:latin typeface="Baskerville Old Face" panose="02020602080505020303" pitchFamily="18" charset="0"/>
            </a:endParaRPr>
          </a:p>
          <a:p>
            <a:pPr marL="342900" indent="-342900"/>
            <a:r>
              <a:rPr lang="en-US" altLang="ko-KR" sz="1300" dirty="0">
                <a:latin typeface="Baskerville Old Face" panose="02020602080505020303" pitchFamily="18" charset="0"/>
              </a:rPr>
              <a:t> </a:t>
            </a:r>
            <a:r>
              <a:rPr lang="en-US" altLang="ko-KR" sz="1300" dirty="0" smtClean="0">
                <a:latin typeface="Baskerville Old Face" panose="02020602080505020303" pitchFamily="18" charset="0"/>
              </a:rPr>
              <a:t>    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 닫게 되었고 귀사가 요구하는 자세와 특징에 제가 적합하다고 판단 했기 때문 입니다  </a:t>
            </a:r>
            <a:endParaRPr lang="en-US" altLang="ko-KR" sz="1300" dirty="0">
              <a:latin typeface="Baskerville Old Face" panose="02020602080505020303" pitchFamily="18" charset="0"/>
            </a:endParaRPr>
          </a:p>
          <a:p>
            <a:pPr marL="342900" indent="-342900"/>
            <a:endParaRPr lang="en-US" altLang="ko-KR" sz="1300" dirty="0">
              <a:latin typeface="Baskerville Old Face" panose="02020602080505020303" pitchFamily="18" charset="0"/>
            </a:endParaRPr>
          </a:p>
          <a:p>
            <a:pPr marL="342900" indent="-342900"/>
            <a:r>
              <a:rPr lang="en-US" altLang="ko-KR" sz="1300" dirty="0">
                <a:latin typeface="Baskerville Old Face" panose="02020602080505020303" pitchFamily="18" charset="0"/>
              </a:rPr>
              <a:t>  </a:t>
            </a:r>
            <a:r>
              <a:rPr lang="en-US" altLang="ko-KR" sz="1300" dirty="0" smtClean="0">
                <a:latin typeface="Baskerville Old Face" panose="02020602080505020303" pitchFamily="18" charset="0"/>
              </a:rPr>
              <a:t>   •</a:t>
            </a:r>
            <a:r>
              <a:rPr lang="ko-KR" altLang="en-US" sz="1300" dirty="0">
                <a:latin typeface="Baskerville Old Face" panose="02020602080505020303" pitchFamily="18" charset="0"/>
              </a:rPr>
              <a:t>주말 뿐만 아니라 공휴일</a:t>
            </a:r>
            <a:r>
              <a:rPr lang="en-US" altLang="ko-KR" sz="1300" dirty="0">
                <a:latin typeface="Baskerville Old Face" panose="02020602080505020303" pitchFamily="18" charset="0"/>
              </a:rPr>
              <a:t>,</a:t>
            </a:r>
            <a:r>
              <a:rPr lang="ko-KR" altLang="en-US" sz="1300" dirty="0">
                <a:latin typeface="Baskerville Old Face" panose="02020602080505020303" pitchFamily="18" charset="0"/>
              </a:rPr>
              <a:t>명절 등 모든 쉬는 날에 업무 가능합니다 </a:t>
            </a:r>
            <a:endParaRPr lang="en-US" altLang="ko-KR" sz="1300" dirty="0">
              <a:latin typeface="Baskerville Old Face" panose="02020602080505020303" pitchFamily="18" charset="0"/>
            </a:endParaRPr>
          </a:p>
          <a:p>
            <a:pPr marL="342900" indent="-342900"/>
            <a:endParaRPr lang="en-US" altLang="ko-KR" sz="1300" dirty="0">
              <a:latin typeface="Baskerville Old Face" panose="02020602080505020303" pitchFamily="18" charset="0"/>
            </a:endParaRPr>
          </a:p>
          <a:p>
            <a:pPr marL="342900" indent="-342900"/>
            <a:r>
              <a:rPr lang="en-US" altLang="ko-KR" sz="1300" dirty="0">
                <a:latin typeface="Baskerville Old Face" panose="02020602080505020303" pitchFamily="18" charset="0"/>
              </a:rPr>
              <a:t>        </a:t>
            </a:r>
            <a:r>
              <a:rPr lang="ko-KR" altLang="en-US" sz="1300" dirty="0">
                <a:latin typeface="Baskerville Old Face" panose="02020602080505020303" pitchFamily="18" charset="0"/>
              </a:rPr>
              <a:t>평일 주간은 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물론  </a:t>
            </a:r>
            <a:r>
              <a:rPr lang="ko-KR" altLang="en-US" sz="1300" dirty="0">
                <a:latin typeface="Baskerville Old Face" panose="02020602080505020303" pitchFamily="18" charset="0"/>
              </a:rPr>
              <a:t>야간</a:t>
            </a:r>
            <a:r>
              <a:rPr lang="en-US" altLang="ko-KR" sz="1300" dirty="0">
                <a:latin typeface="Baskerville Old Face" panose="02020602080505020303" pitchFamily="18" charset="0"/>
              </a:rPr>
              <a:t>,</a:t>
            </a:r>
            <a:r>
              <a:rPr lang="ko-KR" altLang="en-US" sz="1300" dirty="0">
                <a:latin typeface="Baskerville Old Face" panose="02020602080505020303" pitchFamily="18" charset="0"/>
              </a:rPr>
              <a:t>주말</a:t>
            </a:r>
            <a:r>
              <a:rPr lang="en-US" altLang="ko-KR" sz="1300" dirty="0">
                <a:latin typeface="Baskerville Old Face" panose="02020602080505020303" pitchFamily="18" charset="0"/>
              </a:rPr>
              <a:t>,</a:t>
            </a:r>
            <a:r>
              <a:rPr lang="ko-KR" altLang="en-US" sz="1300" dirty="0">
                <a:latin typeface="Baskerville Old Face" panose="02020602080505020303" pitchFamily="18" charset="0"/>
              </a:rPr>
              <a:t>공휴일 </a:t>
            </a:r>
            <a:r>
              <a:rPr lang="en-US" altLang="ko-KR" sz="1300" dirty="0">
                <a:latin typeface="Baskerville Old Face" panose="02020602080505020303" pitchFamily="18" charset="0"/>
              </a:rPr>
              <a:t>,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명절 </a:t>
            </a:r>
            <a:r>
              <a:rPr lang="ko-KR" altLang="en-US" sz="1300" dirty="0">
                <a:latin typeface="Baskerville Old Face" panose="02020602080505020303" pitchFamily="18" charset="0"/>
              </a:rPr>
              <a:t>등 어떠한 시간이나 날에도 업무 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가능합니다</a:t>
            </a:r>
            <a:r>
              <a:rPr lang="en-US" altLang="ko-KR" sz="1300" dirty="0" smtClean="0">
                <a:latin typeface="Baskerville Old Face" panose="02020602080505020303" pitchFamily="18" charset="0"/>
              </a:rPr>
              <a:t>.</a:t>
            </a:r>
          </a:p>
          <a:p>
            <a:pPr marL="342900" indent="-342900"/>
            <a:r>
              <a:rPr lang="en-US" altLang="ko-KR" sz="1300" dirty="0">
                <a:latin typeface="Baskerville Old Face" panose="02020602080505020303" pitchFamily="18" charset="0"/>
              </a:rPr>
              <a:t> </a:t>
            </a:r>
            <a:r>
              <a:rPr lang="en-US" altLang="ko-KR" sz="1300" dirty="0" smtClean="0">
                <a:latin typeface="Baskerville Old Face" panose="02020602080505020303" pitchFamily="18" charset="0"/>
              </a:rPr>
              <a:t>       (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현재도 주말</a:t>
            </a:r>
            <a:r>
              <a:rPr lang="en-US" altLang="ko-KR" sz="1300" dirty="0" smtClean="0">
                <a:latin typeface="Baskerville Old Face" panose="02020602080505020303" pitchFamily="18" charset="0"/>
              </a:rPr>
              <a:t>/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공휴일</a:t>
            </a:r>
            <a:r>
              <a:rPr lang="en-US" altLang="ko-KR" sz="1300" dirty="0" smtClean="0">
                <a:latin typeface="Baskerville Old Face" panose="02020602080505020303" pitchFamily="18" charset="0"/>
              </a:rPr>
              <a:t>/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명절 등에 하루도 쉬지 않고 탁송 일을 하고 있습니다</a:t>
            </a:r>
            <a:r>
              <a:rPr lang="en-US" altLang="ko-KR" sz="1300" dirty="0" smtClean="0">
                <a:latin typeface="Baskerville Old Face" panose="02020602080505020303" pitchFamily="18" charset="0"/>
              </a:rPr>
              <a:t>)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 </a:t>
            </a:r>
            <a:r>
              <a:rPr lang="en-US" altLang="ko-KR" sz="1300" dirty="0" smtClean="0">
                <a:latin typeface="Baskerville Old Face" panose="02020602080505020303" pitchFamily="18" charset="0"/>
              </a:rPr>
              <a:t>        .</a:t>
            </a:r>
            <a:endParaRPr lang="en-US" altLang="ko-KR" sz="1300" dirty="0">
              <a:latin typeface="Baskerville Old Face" panose="02020602080505020303" pitchFamily="18" charset="0"/>
            </a:endParaRPr>
          </a:p>
          <a:p>
            <a:pPr marL="342900" indent="-342900"/>
            <a:r>
              <a:rPr lang="en-US" altLang="ko-KR" sz="1300" dirty="0">
                <a:latin typeface="Baskerville Old Face" panose="02020602080505020303" pitchFamily="18" charset="0"/>
              </a:rPr>
              <a:t> </a:t>
            </a:r>
          </a:p>
          <a:p>
            <a:pPr marL="342900" indent="-342900"/>
            <a:r>
              <a:rPr lang="en-US" altLang="ko-KR" sz="1300" dirty="0">
                <a:latin typeface="Baskerville Old Face" panose="02020602080505020303" pitchFamily="18" charset="0"/>
              </a:rPr>
              <a:t>        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평일은 물론 주말</a:t>
            </a:r>
            <a:r>
              <a:rPr lang="en-US" altLang="ko-KR" sz="1300" dirty="0" smtClean="0">
                <a:latin typeface="Baskerville Old Face" panose="02020602080505020303" pitchFamily="18" charset="0"/>
              </a:rPr>
              <a:t>,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공휴일</a:t>
            </a:r>
            <a:r>
              <a:rPr lang="en-US" altLang="ko-KR" sz="1300" dirty="0" smtClean="0">
                <a:latin typeface="Baskerville Old Face" panose="02020602080505020303" pitchFamily="18" charset="0"/>
              </a:rPr>
              <a:t>,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명절 을 가리지 않고 안심하고 일임할 수 있는 저의 상황은</a:t>
            </a:r>
            <a:endParaRPr lang="en-US" altLang="ko-KR" sz="1300" dirty="0">
              <a:latin typeface="Baskerville Old Face" panose="02020602080505020303" pitchFamily="18" charset="0"/>
            </a:endParaRPr>
          </a:p>
          <a:p>
            <a:pPr marL="342900" indent="-342900"/>
            <a:r>
              <a:rPr lang="en-US" altLang="ko-KR" sz="1300" dirty="0">
                <a:latin typeface="Baskerville Old Face" panose="02020602080505020303" pitchFamily="18" charset="0"/>
              </a:rPr>
              <a:t>        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귀사 </a:t>
            </a:r>
            <a:r>
              <a:rPr lang="ko-KR" altLang="en-US" sz="1300" dirty="0">
                <a:latin typeface="Baskerville Old Face" panose="02020602080505020303" pitchFamily="18" charset="0"/>
              </a:rPr>
              <a:t>업무 관리에 유용한 활용 자산이 될 것임을 확신합니다</a:t>
            </a:r>
            <a:r>
              <a:rPr lang="en-US" altLang="ko-KR" sz="1300" dirty="0">
                <a:latin typeface="Baskerville Old Face" panose="02020602080505020303" pitchFamily="18" charset="0"/>
              </a:rPr>
              <a:t> </a:t>
            </a:r>
            <a:r>
              <a:rPr lang="en-US" altLang="ko-KR" sz="1300" dirty="0" smtClean="0">
                <a:latin typeface="Baskerville Old Face" panose="02020602080505020303" pitchFamily="18" charset="0"/>
              </a:rPr>
              <a:t>     </a:t>
            </a:r>
            <a:r>
              <a:rPr lang="ko-KR" altLang="en-US" sz="1300" dirty="0" smtClean="0"/>
              <a:t> </a:t>
            </a:r>
            <a:endParaRPr lang="en-US" altLang="ko-KR" sz="1300" dirty="0"/>
          </a:p>
          <a:p>
            <a:pPr marL="342900" indent="-342900"/>
            <a:endParaRPr lang="en-US" altLang="ko-KR" sz="1300" dirty="0">
              <a:latin typeface="Baskerville Old Face" panose="02020602080505020303" pitchFamily="18" charset="0"/>
            </a:endParaRPr>
          </a:p>
          <a:p>
            <a:pPr marL="342900" indent="-342900"/>
            <a:r>
              <a:rPr lang="en-US" altLang="ko-KR" sz="1300" dirty="0">
                <a:latin typeface="Baskerville Old Face" panose="02020602080505020303" pitchFamily="18" charset="0"/>
              </a:rPr>
              <a:t>        •</a:t>
            </a:r>
            <a:r>
              <a:rPr lang="ko-KR" altLang="en-US" sz="1300" dirty="0">
                <a:latin typeface="Baskerville Old Face" panose="02020602080505020303" pitchFamily="18" charset="0"/>
              </a:rPr>
              <a:t>저의 인생을 마무리하는 시점입니다</a:t>
            </a:r>
            <a:r>
              <a:rPr lang="en-US" altLang="ko-KR" sz="1300" dirty="0">
                <a:latin typeface="Baskerville Old Face" panose="02020602080505020303" pitchFamily="18" charset="0"/>
              </a:rPr>
              <a:t>.</a:t>
            </a:r>
          </a:p>
          <a:p>
            <a:pPr marL="342900" indent="-342900"/>
            <a:endParaRPr lang="en-US" altLang="ko-KR" sz="1300" dirty="0">
              <a:latin typeface="Baskerville Old Face" panose="02020602080505020303" pitchFamily="18" charset="0"/>
            </a:endParaRPr>
          </a:p>
          <a:p>
            <a:pPr marL="342900" indent="-342900"/>
            <a:r>
              <a:rPr lang="en-US" altLang="ko-KR" sz="1300" dirty="0">
                <a:latin typeface="Baskerville Old Face" panose="02020602080505020303" pitchFamily="18" charset="0"/>
              </a:rPr>
              <a:t>         </a:t>
            </a:r>
            <a:r>
              <a:rPr lang="ko-KR" altLang="en-US" sz="1300" dirty="0">
                <a:latin typeface="Baskerville Old Face" panose="02020602080505020303" pitchFamily="18" charset="0"/>
              </a:rPr>
              <a:t>저의 인생을 마무리 하는 시점에 있기에 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귀사에서 </a:t>
            </a:r>
            <a:r>
              <a:rPr lang="ko-KR" altLang="en-US" sz="1300" dirty="0">
                <a:latin typeface="Baskerville Old Face" panose="02020602080505020303" pitchFamily="18" charset="0"/>
              </a:rPr>
              <a:t>일할 기회를 갖게 된다면   저는 최선을 다할 수 밖에 없습니다</a:t>
            </a:r>
            <a:r>
              <a:rPr lang="en-US" altLang="ko-KR" sz="1300" dirty="0">
                <a:latin typeface="Baskerville Old Face" panose="02020602080505020303" pitchFamily="18" charset="0"/>
              </a:rPr>
              <a:t>. </a:t>
            </a:r>
            <a:r>
              <a:rPr lang="ko-KR" altLang="en-US" sz="1300" dirty="0">
                <a:latin typeface="Baskerville Old Face" panose="02020602080505020303" pitchFamily="18" charset="0"/>
              </a:rPr>
              <a:t>왜냐하면 현실적으로 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귀사가 </a:t>
            </a:r>
            <a:r>
              <a:rPr lang="ko-KR" altLang="en-US" sz="1300" dirty="0">
                <a:latin typeface="Baskerville Old Face" panose="02020602080505020303" pitchFamily="18" charset="0"/>
              </a:rPr>
              <a:t>제 마지막 직장이기 될 공산이 크기 때문입니다</a:t>
            </a:r>
            <a:r>
              <a:rPr lang="en-US" altLang="ko-KR" sz="1300" dirty="0">
                <a:latin typeface="Baskerville Old Face" panose="02020602080505020303" pitchFamily="18" charset="0"/>
              </a:rPr>
              <a:t>. </a:t>
            </a:r>
          </a:p>
          <a:p>
            <a:pPr marL="342900" indent="-342900"/>
            <a:endParaRPr lang="en-US" altLang="ko-KR" sz="1300" dirty="0">
              <a:latin typeface="Baskerville Old Face" panose="02020602080505020303" pitchFamily="18" charset="0"/>
            </a:endParaRPr>
          </a:p>
          <a:p>
            <a:pPr marL="342900" indent="-342900"/>
            <a:r>
              <a:rPr lang="en-US" altLang="ko-KR" sz="1300" dirty="0">
                <a:latin typeface="Baskerville Old Face" panose="02020602080505020303" pitchFamily="18" charset="0"/>
              </a:rPr>
              <a:t>        </a:t>
            </a:r>
            <a:r>
              <a:rPr lang="ko-KR" altLang="en-US" sz="1300" dirty="0">
                <a:latin typeface="Baskerville Old Face" panose="02020602080505020303" pitchFamily="18" charset="0"/>
              </a:rPr>
              <a:t>제 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특성과 </a:t>
            </a:r>
            <a:r>
              <a:rPr lang="ko-KR" altLang="en-US" sz="1300" dirty="0">
                <a:latin typeface="Baskerville Old Face" panose="02020602080505020303" pitchFamily="18" charset="0"/>
              </a:rPr>
              <a:t>경험 그리고 제 상황을 잘 발휘할 수 있는 직장을 </a:t>
            </a:r>
            <a:r>
              <a:rPr lang="ko-KR" altLang="en-US" sz="1300" dirty="0" err="1">
                <a:latin typeface="Baskerville Old Face" panose="02020602080505020303" pitchFamily="18" charset="0"/>
              </a:rPr>
              <a:t>찿는</a:t>
            </a:r>
            <a:r>
              <a:rPr lang="ko-KR" altLang="en-US" sz="1300" dirty="0">
                <a:latin typeface="Baskerville Old Face" panose="02020602080505020303" pitchFamily="18" charset="0"/>
              </a:rPr>
              <a:t> </a:t>
            </a:r>
            <a:r>
              <a:rPr lang="ko-KR" altLang="en-US" sz="1300" dirty="0" smtClean="0">
                <a:latin typeface="Baskerville Old Face" panose="02020602080505020303" pitchFamily="18" charset="0"/>
              </a:rPr>
              <a:t>중 귀사 </a:t>
            </a:r>
            <a:r>
              <a:rPr lang="ko-KR" altLang="en-US" sz="1300" dirty="0">
                <a:latin typeface="Baskerville Old Face" panose="02020602080505020303" pitchFamily="18" charset="0"/>
              </a:rPr>
              <a:t>구인 내용을 접하게 되었고 접하자 마자 저의 경력과 경험 그리고 제 상황이 유용하게 쓰일 수 있는 확신이 들었습니다</a:t>
            </a:r>
            <a:r>
              <a:rPr lang="en-US" altLang="ko-KR" sz="1300" dirty="0">
                <a:latin typeface="Baskerville Old Face" panose="02020602080505020303" pitchFamily="18" charset="0"/>
              </a:rPr>
              <a:t>.</a:t>
            </a:r>
          </a:p>
          <a:p>
            <a:pPr marL="342900" indent="-342900"/>
            <a:endParaRPr lang="en-US" altLang="ko-KR" sz="1300" dirty="0">
              <a:latin typeface="Baskerville Old Face" panose="02020602080505020303" pitchFamily="18" charset="0"/>
            </a:endParaRPr>
          </a:p>
          <a:p>
            <a:pPr marL="342900" indent="-342900"/>
            <a:r>
              <a:rPr lang="en-US" altLang="ko-KR" sz="1300" dirty="0">
                <a:latin typeface="Baskerville Old Face" panose="02020602080505020303" pitchFamily="18" charset="0"/>
              </a:rPr>
              <a:t>        </a:t>
            </a:r>
            <a:r>
              <a:rPr lang="ko-KR" altLang="en-US" sz="1300" dirty="0">
                <a:latin typeface="Baskerville Old Face" panose="02020602080505020303" pitchFamily="18" charset="0"/>
              </a:rPr>
              <a:t>위의 내용에 대한 저의 진정성을 확인시켜 드릴 수 있는 면접기회를 주시기를 소망하면</a:t>
            </a:r>
            <a:endParaRPr lang="en-US" altLang="ko-KR" sz="1300" dirty="0">
              <a:latin typeface="Baskerville Old Face" panose="02020602080505020303" pitchFamily="18" charset="0"/>
            </a:endParaRPr>
          </a:p>
          <a:p>
            <a:pPr marL="342900" indent="-342900"/>
            <a:r>
              <a:rPr lang="en-US" altLang="ko-KR" sz="1300" dirty="0">
                <a:latin typeface="Baskerville Old Face" panose="02020602080505020303" pitchFamily="18" charset="0"/>
              </a:rPr>
              <a:t>        </a:t>
            </a:r>
            <a:r>
              <a:rPr lang="ko-KR" altLang="en-US" sz="1300" dirty="0">
                <a:latin typeface="Baskerville Old Face" panose="02020602080505020303" pitchFamily="18" charset="0"/>
              </a:rPr>
              <a:t>서 이상 저의 소개를 마치겠습니다</a:t>
            </a:r>
            <a:r>
              <a:rPr lang="en-US" altLang="ko-KR" sz="1300" dirty="0">
                <a:latin typeface="Baskerville Old Face" panose="02020602080505020303" pitchFamily="18" charset="0"/>
              </a:rPr>
              <a:t>.</a:t>
            </a:r>
            <a:r>
              <a:rPr lang="ko-KR" altLang="en-US" sz="1300" dirty="0">
                <a:latin typeface="Baskerville Old Face" panose="02020602080505020303" pitchFamily="18" charset="0"/>
              </a:rPr>
              <a:t>     </a:t>
            </a:r>
            <a:endParaRPr lang="en-US" altLang="ko-KR" sz="1300" dirty="0">
              <a:latin typeface="Baskerville Old Face" panose="02020602080505020303" pitchFamily="18" charset="0"/>
            </a:endParaRPr>
          </a:p>
          <a:p>
            <a:pPr marL="342900" indent="-342900"/>
            <a:endParaRPr lang="en-US" altLang="ko-KR" sz="1300" dirty="0">
              <a:latin typeface="Baskerville Old Face" panose="02020602080505020303" pitchFamily="18" charset="0"/>
            </a:endParaRPr>
          </a:p>
          <a:p>
            <a:pPr marL="342900" indent="-342900"/>
            <a:r>
              <a:rPr lang="en-US" altLang="ko-KR" sz="1300" dirty="0">
                <a:latin typeface="Baskerville Old Face" panose="02020602080505020303" pitchFamily="18" charset="0"/>
              </a:rPr>
              <a:t>          </a:t>
            </a:r>
            <a:r>
              <a:rPr lang="ko-KR" altLang="en-US" sz="1300" dirty="0">
                <a:latin typeface="Baskerville Old Face" panose="02020602080505020303" pitchFamily="18" charset="0"/>
              </a:rPr>
              <a:t>감사합니다</a:t>
            </a:r>
            <a:r>
              <a:rPr lang="en-US" altLang="ko-KR" sz="1300" dirty="0">
                <a:latin typeface="Baskerville Old Face" panose="02020602080505020303" pitchFamily="18" charset="0"/>
              </a:rPr>
              <a:t>.</a:t>
            </a:r>
            <a:endParaRPr lang="en-US" altLang="ko-KR" sz="13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2265</TotalTime>
  <Words>819</Words>
  <Application>Microsoft Office PowerPoint</Application>
  <PresentationFormat>화면 슬라이드 쇼(4:3)</PresentationFormat>
  <Paragraphs>115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기본 디자인</vt:lpstr>
      <vt:lpstr>슬라이드 1</vt:lpstr>
      <vt:lpstr>슬라이드 2</vt:lpstr>
      <vt:lpstr>슬라이드 3</vt:lpstr>
      <vt:lpstr>슬라이드 4</vt:lpstr>
    </vt:vector>
  </TitlesOfParts>
  <Company>스머프마을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투덜이</dc:creator>
  <cp:lastModifiedBy>Windows 사용자</cp:lastModifiedBy>
  <cp:revision>262</cp:revision>
  <cp:lastPrinted>2023-11-01T21:41:30Z</cp:lastPrinted>
  <dcterms:created xsi:type="dcterms:W3CDTF">2008-06-25T23:47:43Z</dcterms:created>
  <dcterms:modified xsi:type="dcterms:W3CDTF">2024-03-28T00:19:55Z</dcterms:modified>
</cp:coreProperties>
</file>